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5C73302-74F1-4114-AF3A-AE6049C14875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C8064592-5417-46A5-B7F4-E2202F82F094}">
      <dgm:prSet phldrT="[Κείμενο]"/>
      <dgm:spPr/>
      <dgm:t>
        <a:bodyPr/>
        <a:lstStyle/>
        <a:p>
          <a:pPr algn="ctr"/>
          <a:r>
            <a:rPr lang="en-US" b="1"/>
            <a:t>EVENTS and PORTFOLIOS</a:t>
          </a:r>
          <a:endParaRPr lang="el-GR" b="1"/>
        </a:p>
      </dgm:t>
    </dgm:pt>
    <dgm:pt modelId="{9B29F417-46AE-4D32-8127-3165735273BA}" type="parTrans" cxnId="{C37F4E57-5AEF-44D4-96C8-951D0BF0C56A}">
      <dgm:prSet/>
      <dgm:spPr/>
      <dgm:t>
        <a:bodyPr/>
        <a:lstStyle/>
        <a:p>
          <a:pPr algn="ctr"/>
          <a:endParaRPr lang="el-GR"/>
        </a:p>
      </dgm:t>
    </dgm:pt>
    <dgm:pt modelId="{B14C034E-03E3-4EF7-B469-0079FFBEECEC}" type="sibTrans" cxnId="{C37F4E57-5AEF-44D4-96C8-951D0BF0C56A}">
      <dgm:prSet/>
      <dgm:spPr/>
      <dgm:t>
        <a:bodyPr/>
        <a:lstStyle/>
        <a:p>
          <a:pPr algn="ctr"/>
          <a:endParaRPr lang="el-GR"/>
        </a:p>
      </dgm:t>
    </dgm:pt>
    <dgm:pt modelId="{0424BD09-B8D6-4F32-910D-2E7767DB16F4}">
      <dgm:prSet phldrT="[Κείμενο]"/>
      <dgm:spPr/>
      <dgm:t>
        <a:bodyPr/>
        <a:lstStyle/>
        <a:p>
          <a:pPr algn="ctr"/>
          <a:r>
            <a:rPr lang="en-US" b="1"/>
            <a:t>PLACE MARKETING:              </a:t>
          </a:r>
          <a:r>
            <a:rPr lang="en-US"/>
            <a:t>Co-branding events with destination</a:t>
          </a:r>
          <a:endParaRPr lang="el-GR"/>
        </a:p>
      </dgm:t>
    </dgm:pt>
    <dgm:pt modelId="{65C89A4B-0FEB-4FCC-87F2-B6CFB3EACE6B}" type="parTrans" cxnId="{2049AB00-2899-44E3-9F42-E8D821723FEC}">
      <dgm:prSet/>
      <dgm:spPr/>
      <dgm:t>
        <a:bodyPr/>
        <a:lstStyle/>
        <a:p>
          <a:pPr algn="ctr"/>
          <a:endParaRPr lang="el-GR"/>
        </a:p>
      </dgm:t>
    </dgm:pt>
    <dgm:pt modelId="{2178790E-B82A-412A-9FCB-B5160E60E0A7}" type="sibTrans" cxnId="{2049AB00-2899-44E3-9F42-E8D821723FEC}">
      <dgm:prSet/>
      <dgm:spPr/>
      <dgm:t>
        <a:bodyPr/>
        <a:lstStyle/>
        <a:p>
          <a:pPr algn="ctr"/>
          <a:endParaRPr lang="el-GR"/>
        </a:p>
      </dgm:t>
    </dgm:pt>
    <dgm:pt modelId="{81479151-628C-4CEA-9A25-D52C5B5C39F5}">
      <dgm:prSet phldrT="[Κείμενο]"/>
      <dgm:spPr/>
      <dgm:t>
        <a:bodyPr/>
        <a:lstStyle/>
        <a:p>
          <a:pPr algn="ctr"/>
          <a:r>
            <a:rPr lang="en-US" b="1"/>
            <a:t>CULTURAL                                     -Arts and cultural development                               -Preserve authentic traditions</a:t>
          </a:r>
          <a:endParaRPr lang="el-GR" b="1"/>
        </a:p>
      </dgm:t>
    </dgm:pt>
    <dgm:pt modelId="{4C51AD5A-71F1-41F8-B8E9-7C2F86083DB2}" type="parTrans" cxnId="{04BA167B-322E-4DD1-A310-60B08CD32685}">
      <dgm:prSet/>
      <dgm:spPr/>
      <dgm:t>
        <a:bodyPr/>
        <a:lstStyle/>
        <a:p>
          <a:pPr algn="ctr"/>
          <a:endParaRPr lang="el-GR"/>
        </a:p>
      </dgm:t>
    </dgm:pt>
    <dgm:pt modelId="{5774C608-F368-4A40-AEA0-6914192B257F}" type="sibTrans" cxnId="{04BA167B-322E-4DD1-A310-60B08CD32685}">
      <dgm:prSet/>
      <dgm:spPr/>
      <dgm:t>
        <a:bodyPr/>
        <a:lstStyle/>
        <a:p>
          <a:pPr algn="ctr"/>
          <a:endParaRPr lang="el-GR"/>
        </a:p>
      </dgm:t>
    </dgm:pt>
    <dgm:pt modelId="{3BBA2E37-1C6E-427E-86B8-92A00485E890}">
      <dgm:prSet/>
      <dgm:spPr/>
      <dgm:t>
        <a:bodyPr/>
        <a:lstStyle/>
        <a:p>
          <a:pPr algn="ctr"/>
          <a:r>
            <a:rPr lang="en-US" b="1"/>
            <a:t>ENVIRONMENT</a:t>
          </a:r>
        </a:p>
        <a:p>
          <a:pPr algn="ctr"/>
          <a:r>
            <a:rPr lang="en-US" b="1"/>
            <a:t>-Heritage and nature conservation                                -Urban renewal                           -Environmental education through events             </a:t>
          </a:r>
          <a:endParaRPr lang="el-GR" b="1"/>
        </a:p>
      </dgm:t>
    </dgm:pt>
    <dgm:pt modelId="{90CD5F3A-491F-49A1-A522-7B584CB45591}" type="parTrans" cxnId="{A2979355-AFB8-426B-9105-529193499918}">
      <dgm:prSet/>
      <dgm:spPr/>
      <dgm:t>
        <a:bodyPr/>
        <a:lstStyle/>
        <a:p>
          <a:pPr algn="ctr"/>
          <a:endParaRPr lang="el-GR"/>
        </a:p>
      </dgm:t>
    </dgm:pt>
    <dgm:pt modelId="{6721D527-FDEF-4F78-A9CA-BC1C27E7BC74}" type="sibTrans" cxnId="{A2979355-AFB8-426B-9105-529193499918}">
      <dgm:prSet/>
      <dgm:spPr/>
      <dgm:t>
        <a:bodyPr/>
        <a:lstStyle/>
        <a:p>
          <a:pPr algn="ctr"/>
          <a:endParaRPr lang="el-GR"/>
        </a:p>
      </dgm:t>
    </dgm:pt>
    <dgm:pt modelId="{2D5CA377-8C1A-45CE-8E60-9C85D2693FB2}">
      <dgm:prSet/>
      <dgm:spPr/>
      <dgm:t>
        <a:bodyPr/>
        <a:lstStyle/>
        <a:p>
          <a:pPr algn="ctr"/>
          <a:r>
            <a:rPr lang="en-US" b="1"/>
            <a:t>TOURISM</a:t>
          </a:r>
          <a:endParaRPr lang="el-GR" b="1"/>
        </a:p>
      </dgm:t>
    </dgm:pt>
    <dgm:pt modelId="{7D6548B9-E823-46A3-9432-72499FB650E2}" type="sibTrans" cxnId="{1035FA5A-1D40-4F92-AEA9-B2CE9DEE64DF}">
      <dgm:prSet/>
      <dgm:spPr/>
      <dgm:t>
        <a:bodyPr/>
        <a:lstStyle/>
        <a:p>
          <a:pPr algn="ctr"/>
          <a:endParaRPr lang="el-GR"/>
        </a:p>
      </dgm:t>
    </dgm:pt>
    <dgm:pt modelId="{E3C3BF90-3E69-4F5A-B862-12415F1FEB22}" type="parTrans" cxnId="{1035FA5A-1D40-4F92-AEA9-B2CE9DEE64DF}">
      <dgm:prSet/>
      <dgm:spPr/>
      <dgm:t>
        <a:bodyPr/>
        <a:lstStyle/>
        <a:p>
          <a:pPr algn="ctr"/>
          <a:endParaRPr lang="el-GR"/>
        </a:p>
      </dgm:t>
    </dgm:pt>
    <dgm:pt modelId="{9478A93F-2796-4EAE-B045-AF8DDB82CBA8}">
      <dgm:prSet/>
      <dgm:spPr/>
      <dgm:t>
        <a:bodyPr/>
        <a:lstStyle/>
        <a:p>
          <a:pPr algn="ctr"/>
          <a:r>
            <a:rPr lang="en-US" b="1"/>
            <a:t>SOCIAL                                          -Foster social interaction          -Improve quality of life               -Capacity-building for community development</a:t>
          </a:r>
          <a:endParaRPr lang="el-GR" b="1"/>
        </a:p>
      </dgm:t>
    </dgm:pt>
    <dgm:pt modelId="{0106DB27-F297-40C6-8830-3693C1C2E4D5}" type="sibTrans" cxnId="{A543D658-D7C1-4117-AB2B-368D1DAA0F4D}">
      <dgm:prSet/>
      <dgm:spPr/>
      <dgm:t>
        <a:bodyPr/>
        <a:lstStyle/>
        <a:p>
          <a:pPr algn="ctr"/>
          <a:endParaRPr lang="el-GR"/>
        </a:p>
      </dgm:t>
    </dgm:pt>
    <dgm:pt modelId="{CAB1483F-C944-41A0-980C-5431547FAC47}" type="parTrans" cxnId="{A543D658-D7C1-4117-AB2B-368D1DAA0F4D}">
      <dgm:prSet/>
      <dgm:spPr/>
      <dgm:t>
        <a:bodyPr/>
        <a:lstStyle/>
        <a:p>
          <a:pPr algn="ctr"/>
          <a:endParaRPr lang="el-GR"/>
        </a:p>
      </dgm:t>
    </dgm:pt>
    <dgm:pt modelId="{4A5B4A43-239F-4D4D-BF31-240B25576BCA}">
      <dgm:prSet/>
      <dgm:spPr/>
      <dgm:t>
        <a:bodyPr/>
        <a:lstStyle/>
        <a:p>
          <a:pPr algn="ctr"/>
          <a:r>
            <a:rPr lang="en-US" b="1"/>
            <a:t>Image Maker:                   Create positive image of destination</a:t>
          </a:r>
          <a:endParaRPr lang="el-GR" b="1"/>
        </a:p>
      </dgm:t>
    </dgm:pt>
    <dgm:pt modelId="{A64CAE50-E4AE-4DDB-B24E-84EAB644757D}" type="parTrans" cxnId="{C47DF497-B4A1-481B-8876-F8055D022186}">
      <dgm:prSet/>
      <dgm:spPr/>
      <dgm:t>
        <a:bodyPr/>
        <a:lstStyle/>
        <a:p>
          <a:pPr algn="ctr"/>
          <a:endParaRPr lang="el-GR"/>
        </a:p>
      </dgm:t>
    </dgm:pt>
    <dgm:pt modelId="{C0B59E0C-2A6B-4652-8113-674D226C653E}" type="sibTrans" cxnId="{C47DF497-B4A1-481B-8876-F8055D022186}">
      <dgm:prSet/>
      <dgm:spPr/>
      <dgm:t>
        <a:bodyPr/>
        <a:lstStyle/>
        <a:p>
          <a:pPr algn="ctr"/>
          <a:endParaRPr lang="el-GR"/>
        </a:p>
      </dgm:t>
    </dgm:pt>
    <dgm:pt modelId="{DD3F1B18-0E07-4DEB-838B-222E0B9D25EE}">
      <dgm:prSet/>
      <dgm:spPr/>
      <dgm:t>
        <a:bodyPr/>
        <a:lstStyle/>
        <a:p>
          <a:pPr algn="ctr"/>
          <a:r>
            <a:rPr lang="en-US" b="1"/>
            <a:t>Animator:                                  Of venues, spaces, resorts, cities</a:t>
          </a:r>
          <a:endParaRPr lang="el-GR" b="1"/>
        </a:p>
      </dgm:t>
    </dgm:pt>
    <dgm:pt modelId="{E6A799DB-7453-4AA8-85FA-0C31C75F50D8}" type="parTrans" cxnId="{4F8816CC-4E07-4A62-B28E-E704BA67BA2D}">
      <dgm:prSet/>
      <dgm:spPr/>
      <dgm:t>
        <a:bodyPr/>
        <a:lstStyle/>
        <a:p>
          <a:pPr algn="ctr"/>
          <a:endParaRPr lang="el-GR"/>
        </a:p>
      </dgm:t>
    </dgm:pt>
    <dgm:pt modelId="{8F7F7276-90C8-4AB1-9C9E-0D2CCB00B257}" type="sibTrans" cxnId="{4F8816CC-4E07-4A62-B28E-E704BA67BA2D}">
      <dgm:prSet/>
      <dgm:spPr/>
      <dgm:t>
        <a:bodyPr/>
        <a:lstStyle/>
        <a:p>
          <a:pPr algn="ctr"/>
          <a:endParaRPr lang="el-GR"/>
        </a:p>
      </dgm:t>
    </dgm:pt>
    <dgm:pt modelId="{D107F501-D973-46EB-99F8-1EF9AC6ABB84}">
      <dgm:prSet/>
      <dgm:spPr/>
      <dgm:t>
        <a:bodyPr/>
        <a:lstStyle/>
        <a:p>
          <a:pPr algn="ctr"/>
          <a:r>
            <a:rPr lang="en-US" b="1"/>
            <a:t>Catalyst:                                    For new infrastructure and increased tourism capacity</a:t>
          </a:r>
          <a:endParaRPr lang="el-GR" b="1"/>
        </a:p>
      </dgm:t>
    </dgm:pt>
    <dgm:pt modelId="{E0631BF0-913E-4600-A8E4-3600427B7B42}" type="parTrans" cxnId="{EC965E8E-029E-461B-9913-06A4D5488380}">
      <dgm:prSet/>
      <dgm:spPr/>
      <dgm:t>
        <a:bodyPr/>
        <a:lstStyle/>
        <a:p>
          <a:pPr algn="ctr"/>
          <a:endParaRPr lang="el-GR"/>
        </a:p>
      </dgm:t>
    </dgm:pt>
    <dgm:pt modelId="{37EB6398-0A12-4E35-A46A-260CB3374426}" type="sibTrans" cxnId="{EC965E8E-029E-461B-9913-06A4D5488380}">
      <dgm:prSet/>
      <dgm:spPr/>
      <dgm:t>
        <a:bodyPr/>
        <a:lstStyle/>
        <a:p>
          <a:pPr algn="ctr"/>
          <a:endParaRPr lang="el-GR"/>
        </a:p>
      </dgm:t>
    </dgm:pt>
    <dgm:pt modelId="{97799454-9440-434C-9A52-BC1F6A807B4B}">
      <dgm:prSet/>
      <dgm:spPr/>
      <dgm:t>
        <a:bodyPr/>
        <a:lstStyle/>
        <a:p>
          <a:pPr algn="ctr"/>
          <a:r>
            <a:rPr lang="en-US" b="1"/>
            <a:t>Attraction:                                    -High-yield event tourists         -All year round                             -Geographic spread</a:t>
          </a:r>
          <a:endParaRPr lang="el-GR" b="1"/>
        </a:p>
      </dgm:t>
    </dgm:pt>
    <dgm:pt modelId="{B57593A2-99F3-423F-9E6C-3688C8B62CCA}" type="parTrans" cxnId="{9E7A943E-9E05-4B00-AB38-FC32257186BA}">
      <dgm:prSet/>
      <dgm:spPr/>
      <dgm:t>
        <a:bodyPr/>
        <a:lstStyle/>
        <a:p>
          <a:pPr algn="ctr"/>
          <a:endParaRPr lang="el-GR"/>
        </a:p>
      </dgm:t>
    </dgm:pt>
    <dgm:pt modelId="{65E0E6E0-A07B-4D31-A69C-81EC80AE3067}" type="sibTrans" cxnId="{9E7A943E-9E05-4B00-AB38-FC32257186BA}">
      <dgm:prSet/>
      <dgm:spPr/>
      <dgm:t>
        <a:bodyPr/>
        <a:lstStyle/>
        <a:p>
          <a:pPr algn="ctr"/>
          <a:endParaRPr lang="el-GR"/>
        </a:p>
      </dgm:t>
    </dgm:pt>
    <dgm:pt modelId="{D15F3F58-6E62-4237-9F33-AF85AFD81612}" type="pres">
      <dgm:prSet presAssocID="{15C73302-74F1-4114-AF3A-AE6049C14875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l-GR"/>
        </a:p>
      </dgm:t>
    </dgm:pt>
    <dgm:pt modelId="{5935EE51-234B-4424-AAAC-93D4206A3C8C}" type="pres">
      <dgm:prSet presAssocID="{C8064592-5417-46A5-B7F4-E2202F82F094}" presName="hierRoot1" presStyleCnt="0"/>
      <dgm:spPr/>
    </dgm:pt>
    <dgm:pt modelId="{A7D0D23E-745B-47A1-9667-8C02A04A88CF}" type="pres">
      <dgm:prSet presAssocID="{C8064592-5417-46A5-B7F4-E2202F82F094}" presName="composite" presStyleCnt="0"/>
      <dgm:spPr/>
    </dgm:pt>
    <dgm:pt modelId="{CF16CB6A-CE20-4BE2-A7ED-B30B5E2B1254}" type="pres">
      <dgm:prSet presAssocID="{C8064592-5417-46A5-B7F4-E2202F82F094}" presName="background" presStyleLbl="node0" presStyleIdx="0" presStyleCnt="1"/>
      <dgm:spPr/>
    </dgm:pt>
    <dgm:pt modelId="{C859C094-C2D8-4015-A776-074DDF8E5D2B}" type="pres">
      <dgm:prSet presAssocID="{C8064592-5417-46A5-B7F4-E2202F82F094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34DC84A4-E2FD-4313-86BA-7270395D3CD3}" type="pres">
      <dgm:prSet presAssocID="{C8064592-5417-46A5-B7F4-E2202F82F094}" presName="hierChild2" presStyleCnt="0"/>
      <dgm:spPr/>
    </dgm:pt>
    <dgm:pt modelId="{8A18C2F4-AF37-43CA-B6F1-569E9FB1C38A}" type="pres">
      <dgm:prSet presAssocID="{65C89A4B-0FEB-4FCC-87F2-B6CFB3EACE6B}" presName="Name10" presStyleLbl="parChTrans1D2" presStyleIdx="0" presStyleCnt="5"/>
      <dgm:spPr/>
      <dgm:t>
        <a:bodyPr/>
        <a:lstStyle/>
        <a:p>
          <a:endParaRPr lang="el-GR"/>
        </a:p>
      </dgm:t>
    </dgm:pt>
    <dgm:pt modelId="{E94F9581-8608-49D8-B6F7-F07625FC5781}" type="pres">
      <dgm:prSet presAssocID="{0424BD09-B8D6-4F32-910D-2E7767DB16F4}" presName="hierRoot2" presStyleCnt="0"/>
      <dgm:spPr/>
    </dgm:pt>
    <dgm:pt modelId="{661C1BAD-E8A1-4F1A-8849-CB69A8479035}" type="pres">
      <dgm:prSet presAssocID="{0424BD09-B8D6-4F32-910D-2E7767DB16F4}" presName="composite2" presStyleCnt="0"/>
      <dgm:spPr/>
    </dgm:pt>
    <dgm:pt modelId="{4F765F92-8275-41E5-AE25-3AD3AD5CB1B6}" type="pres">
      <dgm:prSet presAssocID="{0424BD09-B8D6-4F32-910D-2E7767DB16F4}" presName="background2" presStyleLbl="node2" presStyleIdx="0" presStyleCnt="5"/>
      <dgm:spPr/>
    </dgm:pt>
    <dgm:pt modelId="{2F8F66E9-17A2-4F8D-9C47-066EFAAB53EA}" type="pres">
      <dgm:prSet presAssocID="{0424BD09-B8D6-4F32-910D-2E7767DB16F4}" presName="text2" presStyleLbl="fgAcc2" presStyleIdx="0" presStyleCnt="5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7F714A23-3D85-4326-9CA0-109ACBF73A71}" type="pres">
      <dgm:prSet presAssocID="{0424BD09-B8D6-4F32-910D-2E7767DB16F4}" presName="hierChild3" presStyleCnt="0"/>
      <dgm:spPr/>
    </dgm:pt>
    <dgm:pt modelId="{6AAAA06A-6500-426C-8824-74AF81D886BE}" type="pres">
      <dgm:prSet presAssocID="{90CD5F3A-491F-49A1-A522-7B584CB45591}" presName="Name10" presStyleLbl="parChTrans1D2" presStyleIdx="1" presStyleCnt="5"/>
      <dgm:spPr/>
      <dgm:t>
        <a:bodyPr/>
        <a:lstStyle/>
        <a:p>
          <a:endParaRPr lang="el-GR"/>
        </a:p>
      </dgm:t>
    </dgm:pt>
    <dgm:pt modelId="{3FB53E9D-4755-4D1D-9ED6-5545DA04D1A5}" type="pres">
      <dgm:prSet presAssocID="{3BBA2E37-1C6E-427E-86B8-92A00485E890}" presName="hierRoot2" presStyleCnt="0"/>
      <dgm:spPr/>
    </dgm:pt>
    <dgm:pt modelId="{8E1834C0-F22A-4887-BFF3-FA6CED5D897B}" type="pres">
      <dgm:prSet presAssocID="{3BBA2E37-1C6E-427E-86B8-92A00485E890}" presName="composite2" presStyleCnt="0"/>
      <dgm:spPr/>
    </dgm:pt>
    <dgm:pt modelId="{A768A225-63D1-496E-BA8C-FBA5BDCFDE6B}" type="pres">
      <dgm:prSet presAssocID="{3BBA2E37-1C6E-427E-86B8-92A00485E890}" presName="background2" presStyleLbl="node2" presStyleIdx="1" presStyleCnt="5"/>
      <dgm:spPr/>
    </dgm:pt>
    <dgm:pt modelId="{C12238EC-04E1-4D18-BD09-BA201BF91009}" type="pres">
      <dgm:prSet presAssocID="{3BBA2E37-1C6E-427E-86B8-92A00485E890}" presName="text2" presStyleLbl="fgAcc2" presStyleIdx="1" presStyleCnt="5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674473DD-96C6-4A72-BB57-B046DA27734E}" type="pres">
      <dgm:prSet presAssocID="{3BBA2E37-1C6E-427E-86B8-92A00485E890}" presName="hierChild3" presStyleCnt="0"/>
      <dgm:spPr/>
    </dgm:pt>
    <dgm:pt modelId="{0C3B1832-559A-4908-8BFB-CF0CD92FD38D}" type="pres">
      <dgm:prSet presAssocID="{E3C3BF90-3E69-4F5A-B862-12415F1FEB22}" presName="Name10" presStyleLbl="parChTrans1D2" presStyleIdx="2" presStyleCnt="5"/>
      <dgm:spPr/>
      <dgm:t>
        <a:bodyPr/>
        <a:lstStyle/>
        <a:p>
          <a:endParaRPr lang="el-GR"/>
        </a:p>
      </dgm:t>
    </dgm:pt>
    <dgm:pt modelId="{957BFD96-DC8F-4558-918C-D9341B8F9754}" type="pres">
      <dgm:prSet presAssocID="{2D5CA377-8C1A-45CE-8E60-9C85D2693FB2}" presName="hierRoot2" presStyleCnt="0"/>
      <dgm:spPr/>
    </dgm:pt>
    <dgm:pt modelId="{B801D443-AF30-4135-9ECA-C2900C38C19C}" type="pres">
      <dgm:prSet presAssocID="{2D5CA377-8C1A-45CE-8E60-9C85D2693FB2}" presName="composite2" presStyleCnt="0"/>
      <dgm:spPr/>
    </dgm:pt>
    <dgm:pt modelId="{814C21D9-8D22-4E82-8D4D-190B54C253D0}" type="pres">
      <dgm:prSet presAssocID="{2D5CA377-8C1A-45CE-8E60-9C85D2693FB2}" presName="background2" presStyleLbl="node2" presStyleIdx="2" presStyleCnt="5"/>
      <dgm:spPr/>
    </dgm:pt>
    <dgm:pt modelId="{F0BE45E8-16E0-4E66-A667-1A365B47FE0B}" type="pres">
      <dgm:prSet presAssocID="{2D5CA377-8C1A-45CE-8E60-9C85D2693FB2}" presName="text2" presStyleLbl="fgAcc2" presStyleIdx="2" presStyleCnt="5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1EC1D4BA-2DE1-4043-AE34-B64212C08B84}" type="pres">
      <dgm:prSet presAssocID="{2D5CA377-8C1A-45CE-8E60-9C85D2693FB2}" presName="hierChild3" presStyleCnt="0"/>
      <dgm:spPr/>
    </dgm:pt>
    <dgm:pt modelId="{1226C18C-D96A-4B34-A6A6-5EEEABC1E46B}" type="pres">
      <dgm:prSet presAssocID="{A64CAE50-E4AE-4DDB-B24E-84EAB644757D}" presName="Name17" presStyleLbl="parChTrans1D3" presStyleIdx="0" presStyleCnt="4"/>
      <dgm:spPr/>
      <dgm:t>
        <a:bodyPr/>
        <a:lstStyle/>
        <a:p>
          <a:endParaRPr lang="el-GR"/>
        </a:p>
      </dgm:t>
    </dgm:pt>
    <dgm:pt modelId="{D98A4D18-DC5A-4AC0-8D49-B8D93548EF8C}" type="pres">
      <dgm:prSet presAssocID="{4A5B4A43-239F-4D4D-BF31-240B25576BCA}" presName="hierRoot3" presStyleCnt="0"/>
      <dgm:spPr/>
    </dgm:pt>
    <dgm:pt modelId="{408104D9-EC62-4DFB-9482-30914E77634B}" type="pres">
      <dgm:prSet presAssocID="{4A5B4A43-239F-4D4D-BF31-240B25576BCA}" presName="composite3" presStyleCnt="0"/>
      <dgm:spPr/>
    </dgm:pt>
    <dgm:pt modelId="{C820D8C3-62EA-4FE6-9638-DCE16B89E4C7}" type="pres">
      <dgm:prSet presAssocID="{4A5B4A43-239F-4D4D-BF31-240B25576BCA}" presName="background3" presStyleLbl="node3" presStyleIdx="0" presStyleCnt="4"/>
      <dgm:spPr/>
    </dgm:pt>
    <dgm:pt modelId="{5E737096-B34F-44BF-9E61-51825B3639AA}" type="pres">
      <dgm:prSet presAssocID="{4A5B4A43-239F-4D4D-BF31-240B25576BCA}" presName="text3" presStyleLbl="fgAcc3" presStyleIdx="0" presStyleCnt="4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8853C7DC-2056-42A4-B235-837CC5331CC4}" type="pres">
      <dgm:prSet presAssocID="{4A5B4A43-239F-4D4D-BF31-240B25576BCA}" presName="hierChild4" presStyleCnt="0"/>
      <dgm:spPr/>
    </dgm:pt>
    <dgm:pt modelId="{DAA1281C-F892-4BDA-9727-4B572B1476BB}" type="pres">
      <dgm:prSet presAssocID="{E6A799DB-7453-4AA8-85FA-0C31C75F50D8}" presName="Name17" presStyleLbl="parChTrans1D3" presStyleIdx="1" presStyleCnt="4"/>
      <dgm:spPr/>
      <dgm:t>
        <a:bodyPr/>
        <a:lstStyle/>
        <a:p>
          <a:endParaRPr lang="el-GR"/>
        </a:p>
      </dgm:t>
    </dgm:pt>
    <dgm:pt modelId="{A126A837-C81D-4BBF-B693-D743B821F878}" type="pres">
      <dgm:prSet presAssocID="{DD3F1B18-0E07-4DEB-838B-222E0B9D25EE}" presName="hierRoot3" presStyleCnt="0"/>
      <dgm:spPr/>
    </dgm:pt>
    <dgm:pt modelId="{14BE3B31-3AFE-4D45-8C1C-176C41DBE716}" type="pres">
      <dgm:prSet presAssocID="{DD3F1B18-0E07-4DEB-838B-222E0B9D25EE}" presName="composite3" presStyleCnt="0"/>
      <dgm:spPr/>
    </dgm:pt>
    <dgm:pt modelId="{E674A25A-F908-4C53-9EA3-BCF2833CE467}" type="pres">
      <dgm:prSet presAssocID="{DD3F1B18-0E07-4DEB-838B-222E0B9D25EE}" presName="background3" presStyleLbl="node3" presStyleIdx="1" presStyleCnt="4"/>
      <dgm:spPr/>
    </dgm:pt>
    <dgm:pt modelId="{8CB78265-1B47-4503-8143-C4DE8ADC4EBF}" type="pres">
      <dgm:prSet presAssocID="{DD3F1B18-0E07-4DEB-838B-222E0B9D25EE}" presName="text3" presStyleLbl="fgAcc3" presStyleIdx="1" presStyleCnt="4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4CE10FF5-4657-49A3-A68F-BAAE052F00AC}" type="pres">
      <dgm:prSet presAssocID="{DD3F1B18-0E07-4DEB-838B-222E0B9D25EE}" presName="hierChild4" presStyleCnt="0"/>
      <dgm:spPr/>
    </dgm:pt>
    <dgm:pt modelId="{2DE2B945-0DE2-4889-B0E8-752AAF3DD1F1}" type="pres">
      <dgm:prSet presAssocID="{E0631BF0-913E-4600-A8E4-3600427B7B42}" presName="Name17" presStyleLbl="parChTrans1D3" presStyleIdx="2" presStyleCnt="4"/>
      <dgm:spPr/>
      <dgm:t>
        <a:bodyPr/>
        <a:lstStyle/>
        <a:p>
          <a:endParaRPr lang="el-GR"/>
        </a:p>
      </dgm:t>
    </dgm:pt>
    <dgm:pt modelId="{3E123E96-FB88-4F3B-8005-0B55810977DF}" type="pres">
      <dgm:prSet presAssocID="{D107F501-D973-46EB-99F8-1EF9AC6ABB84}" presName="hierRoot3" presStyleCnt="0"/>
      <dgm:spPr/>
    </dgm:pt>
    <dgm:pt modelId="{16231040-44E4-4866-A21A-00ECF15851EA}" type="pres">
      <dgm:prSet presAssocID="{D107F501-D973-46EB-99F8-1EF9AC6ABB84}" presName="composite3" presStyleCnt="0"/>
      <dgm:spPr/>
    </dgm:pt>
    <dgm:pt modelId="{7434B5B3-4AA2-4860-BA73-B998C7906219}" type="pres">
      <dgm:prSet presAssocID="{D107F501-D973-46EB-99F8-1EF9AC6ABB84}" presName="background3" presStyleLbl="node3" presStyleIdx="2" presStyleCnt="4"/>
      <dgm:spPr/>
    </dgm:pt>
    <dgm:pt modelId="{55FA7052-2A6A-42A3-9585-ECB6F9F5C6A9}" type="pres">
      <dgm:prSet presAssocID="{D107F501-D973-46EB-99F8-1EF9AC6ABB84}" presName="text3" presStyleLbl="fgAcc3" presStyleIdx="2" presStyleCnt="4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C4C9C3DD-C587-44C8-9B94-5AFFF97FC311}" type="pres">
      <dgm:prSet presAssocID="{D107F501-D973-46EB-99F8-1EF9AC6ABB84}" presName="hierChild4" presStyleCnt="0"/>
      <dgm:spPr/>
    </dgm:pt>
    <dgm:pt modelId="{49BCC7C0-60FE-4212-BCD6-1127488F399D}" type="pres">
      <dgm:prSet presAssocID="{B57593A2-99F3-423F-9E6C-3688C8B62CCA}" presName="Name17" presStyleLbl="parChTrans1D3" presStyleIdx="3" presStyleCnt="4"/>
      <dgm:spPr/>
      <dgm:t>
        <a:bodyPr/>
        <a:lstStyle/>
        <a:p>
          <a:endParaRPr lang="el-GR"/>
        </a:p>
      </dgm:t>
    </dgm:pt>
    <dgm:pt modelId="{F6042DB2-4888-483D-BC8E-CB6DF637FBD7}" type="pres">
      <dgm:prSet presAssocID="{97799454-9440-434C-9A52-BC1F6A807B4B}" presName="hierRoot3" presStyleCnt="0"/>
      <dgm:spPr/>
    </dgm:pt>
    <dgm:pt modelId="{3F65D422-F0B6-4D32-AF59-3BFEC8D0F07C}" type="pres">
      <dgm:prSet presAssocID="{97799454-9440-434C-9A52-BC1F6A807B4B}" presName="composite3" presStyleCnt="0"/>
      <dgm:spPr/>
    </dgm:pt>
    <dgm:pt modelId="{F1CE624B-62A2-4B0B-BD33-A5C975ECAA47}" type="pres">
      <dgm:prSet presAssocID="{97799454-9440-434C-9A52-BC1F6A807B4B}" presName="background3" presStyleLbl="node3" presStyleIdx="3" presStyleCnt="4"/>
      <dgm:spPr/>
    </dgm:pt>
    <dgm:pt modelId="{CF7D8FBD-457F-4B25-86FB-1BA3F50C01A1}" type="pres">
      <dgm:prSet presAssocID="{97799454-9440-434C-9A52-BC1F6A807B4B}" presName="text3" presStyleLbl="fgAcc3" presStyleIdx="3" presStyleCnt="4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E1A51333-AF6F-42F3-9A68-30E684B12293}" type="pres">
      <dgm:prSet presAssocID="{97799454-9440-434C-9A52-BC1F6A807B4B}" presName="hierChild4" presStyleCnt="0"/>
      <dgm:spPr/>
    </dgm:pt>
    <dgm:pt modelId="{DA3292C6-B29E-4B4A-9860-6BFFC45B65AF}" type="pres">
      <dgm:prSet presAssocID="{CAB1483F-C944-41A0-980C-5431547FAC47}" presName="Name10" presStyleLbl="parChTrans1D2" presStyleIdx="3" presStyleCnt="5"/>
      <dgm:spPr/>
      <dgm:t>
        <a:bodyPr/>
        <a:lstStyle/>
        <a:p>
          <a:endParaRPr lang="el-GR"/>
        </a:p>
      </dgm:t>
    </dgm:pt>
    <dgm:pt modelId="{A963B555-25F5-49F8-A450-CC59F7DE1AAE}" type="pres">
      <dgm:prSet presAssocID="{9478A93F-2796-4EAE-B045-AF8DDB82CBA8}" presName="hierRoot2" presStyleCnt="0"/>
      <dgm:spPr/>
    </dgm:pt>
    <dgm:pt modelId="{888E6EE5-3986-4B21-A567-451B429D37EE}" type="pres">
      <dgm:prSet presAssocID="{9478A93F-2796-4EAE-B045-AF8DDB82CBA8}" presName="composite2" presStyleCnt="0"/>
      <dgm:spPr/>
    </dgm:pt>
    <dgm:pt modelId="{87106737-B180-4477-9227-D568FB3B9E17}" type="pres">
      <dgm:prSet presAssocID="{9478A93F-2796-4EAE-B045-AF8DDB82CBA8}" presName="background2" presStyleLbl="node2" presStyleIdx="3" presStyleCnt="5"/>
      <dgm:spPr/>
    </dgm:pt>
    <dgm:pt modelId="{903A5AA1-234D-4111-BABB-6F142B74C30A}" type="pres">
      <dgm:prSet presAssocID="{9478A93F-2796-4EAE-B045-AF8DDB82CBA8}" presName="text2" presStyleLbl="fgAcc2" presStyleIdx="3" presStyleCnt="5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B46E59F2-F13D-408D-921C-AFA1319DEA0A}" type="pres">
      <dgm:prSet presAssocID="{9478A93F-2796-4EAE-B045-AF8DDB82CBA8}" presName="hierChild3" presStyleCnt="0"/>
      <dgm:spPr/>
    </dgm:pt>
    <dgm:pt modelId="{EE20F1DB-C148-492A-8032-8F4EC837DA81}" type="pres">
      <dgm:prSet presAssocID="{4C51AD5A-71F1-41F8-B8E9-7C2F86083DB2}" presName="Name10" presStyleLbl="parChTrans1D2" presStyleIdx="4" presStyleCnt="5"/>
      <dgm:spPr/>
      <dgm:t>
        <a:bodyPr/>
        <a:lstStyle/>
        <a:p>
          <a:endParaRPr lang="el-GR"/>
        </a:p>
      </dgm:t>
    </dgm:pt>
    <dgm:pt modelId="{24BBBE34-3BF1-4CB5-AD89-0FB252690D5A}" type="pres">
      <dgm:prSet presAssocID="{81479151-628C-4CEA-9A25-D52C5B5C39F5}" presName="hierRoot2" presStyleCnt="0"/>
      <dgm:spPr/>
    </dgm:pt>
    <dgm:pt modelId="{795FDFC1-4B7F-499B-958B-A2D4FF520F67}" type="pres">
      <dgm:prSet presAssocID="{81479151-628C-4CEA-9A25-D52C5B5C39F5}" presName="composite2" presStyleCnt="0"/>
      <dgm:spPr/>
    </dgm:pt>
    <dgm:pt modelId="{D50775F9-4D65-4BCA-9E66-4F91B5BB253D}" type="pres">
      <dgm:prSet presAssocID="{81479151-628C-4CEA-9A25-D52C5B5C39F5}" presName="background2" presStyleLbl="node2" presStyleIdx="4" presStyleCnt="5"/>
      <dgm:spPr/>
    </dgm:pt>
    <dgm:pt modelId="{5FC381A5-A094-40D6-B495-F34D3B4D66F8}" type="pres">
      <dgm:prSet presAssocID="{81479151-628C-4CEA-9A25-D52C5B5C39F5}" presName="text2" presStyleLbl="fgAcc2" presStyleIdx="4" presStyleCnt="5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149E60E0-A682-4B36-A143-1BAA5CF912A1}" type="pres">
      <dgm:prSet presAssocID="{81479151-628C-4CEA-9A25-D52C5B5C39F5}" presName="hierChild3" presStyleCnt="0"/>
      <dgm:spPr/>
    </dgm:pt>
  </dgm:ptLst>
  <dgm:cxnLst>
    <dgm:cxn modelId="{232A9B26-6B50-4BF9-B535-654AFC2FEC38}" type="presOf" srcId="{81479151-628C-4CEA-9A25-D52C5B5C39F5}" destId="{5FC381A5-A094-40D6-B495-F34D3B4D66F8}" srcOrd="0" destOrd="0" presId="urn:microsoft.com/office/officeart/2005/8/layout/hierarchy1"/>
    <dgm:cxn modelId="{149D5FEC-E24F-4924-AAA0-476EAC09B7FE}" type="presOf" srcId="{3BBA2E37-1C6E-427E-86B8-92A00485E890}" destId="{C12238EC-04E1-4D18-BD09-BA201BF91009}" srcOrd="0" destOrd="0" presId="urn:microsoft.com/office/officeart/2005/8/layout/hierarchy1"/>
    <dgm:cxn modelId="{0CA5A650-6A8F-4B11-AC56-89F24068F461}" type="presOf" srcId="{4A5B4A43-239F-4D4D-BF31-240B25576BCA}" destId="{5E737096-B34F-44BF-9E61-51825B3639AA}" srcOrd="0" destOrd="0" presId="urn:microsoft.com/office/officeart/2005/8/layout/hierarchy1"/>
    <dgm:cxn modelId="{B761E40F-170A-4AB6-88E3-7B9876D95ABF}" type="presOf" srcId="{D107F501-D973-46EB-99F8-1EF9AC6ABB84}" destId="{55FA7052-2A6A-42A3-9585-ECB6F9F5C6A9}" srcOrd="0" destOrd="0" presId="urn:microsoft.com/office/officeart/2005/8/layout/hierarchy1"/>
    <dgm:cxn modelId="{0815AE21-6B08-4ABE-885C-8E5AC4BB18ED}" type="presOf" srcId="{15C73302-74F1-4114-AF3A-AE6049C14875}" destId="{D15F3F58-6E62-4237-9F33-AF85AFD81612}" srcOrd="0" destOrd="0" presId="urn:microsoft.com/office/officeart/2005/8/layout/hierarchy1"/>
    <dgm:cxn modelId="{4F8816CC-4E07-4A62-B28E-E704BA67BA2D}" srcId="{2D5CA377-8C1A-45CE-8E60-9C85D2693FB2}" destId="{DD3F1B18-0E07-4DEB-838B-222E0B9D25EE}" srcOrd="1" destOrd="0" parTransId="{E6A799DB-7453-4AA8-85FA-0C31C75F50D8}" sibTransId="{8F7F7276-90C8-4AB1-9C9E-0D2CCB00B257}"/>
    <dgm:cxn modelId="{EC965E8E-029E-461B-9913-06A4D5488380}" srcId="{2D5CA377-8C1A-45CE-8E60-9C85D2693FB2}" destId="{D107F501-D973-46EB-99F8-1EF9AC6ABB84}" srcOrd="2" destOrd="0" parTransId="{E0631BF0-913E-4600-A8E4-3600427B7B42}" sibTransId="{37EB6398-0A12-4E35-A46A-260CB3374426}"/>
    <dgm:cxn modelId="{5271D63B-36DD-4BE8-8047-3D31CFE2090F}" type="presOf" srcId="{9478A93F-2796-4EAE-B045-AF8DDB82CBA8}" destId="{903A5AA1-234D-4111-BABB-6F142B74C30A}" srcOrd="0" destOrd="0" presId="urn:microsoft.com/office/officeart/2005/8/layout/hierarchy1"/>
    <dgm:cxn modelId="{A193D855-9E6B-48DC-A95A-5B7CD73FB0D8}" type="presOf" srcId="{E6A799DB-7453-4AA8-85FA-0C31C75F50D8}" destId="{DAA1281C-F892-4BDA-9727-4B572B1476BB}" srcOrd="0" destOrd="0" presId="urn:microsoft.com/office/officeart/2005/8/layout/hierarchy1"/>
    <dgm:cxn modelId="{A543D658-D7C1-4117-AB2B-368D1DAA0F4D}" srcId="{C8064592-5417-46A5-B7F4-E2202F82F094}" destId="{9478A93F-2796-4EAE-B045-AF8DDB82CBA8}" srcOrd="3" destOrd="0" parTransId="{CAB1483F-C944-41A0-980C-5431547FAC47}" sibTransId="{0106DB27-F297-40C6-8830-3693C1C2E4D5}"/>
    <dgm:cxn modelId="{2878101B-6A9D-4E30-A2BF-DFD467379C7E}" type="presOf" srcId="{2D5CA377-8C1A-45CE-8E60-9C85D2693FB2}" destId="{F0BE45E8-16E0-4E66-A667-1A365B47FE0B}" srcOrd="0" destOrd="0" presId="urn:microsoft.com/office/officeart/2005/8/layout/hierarchy1"/>
    <dgm:cxn modelId="{1035FA5A-1D40-4F92-AEA9-B2CE9DEE64DF}" srcId="{C8064592-5417-46A5-B7F4-E2202F82F094}" destId="{2D5CA377-8C1A-45CE-8E60-9C85D2693FB2}" srcOrd="2" destOrd="0" parTransId="{E3C3BF90-3E69-4F5A-B862-12415F1FEB22}" sibTransId="{7D6548B9-E823-46A3-9432-72499FB650E2}"/>
    <dgm:cxn modelId="{DC5D0762-CD07-4E7D-A305-D3AD9AA0A0AE}" type="presOf" srcId="{A64CAE50-E4AE-4DDB-B24E-84EAB644757D}" destId="{1226C18C-D96A-4B34-A6A6-5EEEABC1E46B}" srcOrd="0" destOrd="0" presId="urn:microsoft.com/office/officeart/2005/8/layout/hierarchy1"/>
    <dgm:cxn modelId="{C37F4E57-5AEF-44D4-96C8-951D0BF0C56A}" srcId="{15C73302-74F1-4114-AF3A-AE6049C14875}" destId="{C8064592-5417-46A5-B7F4-E2202F82F094}" srcOrd="0" destOrd="0" parTransId="{9B29F417-46AE-4D32-8127-3165735273BA}" sibTransId="{B14C034E-03E3-4EF7-B469-0079FFBEECEC}"/>
    <dgm:cxn modelId="{E50059F2-EDCD-4D2D-A499-147470928CE2}" type="presOf" srcId="{E3C3BF90-3E69-4F5A-B862-12415F1FEB22}" destId="{0C3B1832-559A-4908-8BFB-CF0CD92FD38D}" srcOrd="0" destOrd="0" presId="urn:microsoft.com/office/officeart/2005/8/layout/hierarchy1"/>
    <dgm:cxn modelId="{CB8EA864-BE98-4C4F-9021-EFBD52AD4EBC}" type="presOf" srcId="{97799454-9440-434C-9A52-BC1F6A807B4B}" destId="{CF7D8FBD-457F-4B25-86FB-1BA3F50C01A1}" srcOrd="0" destOrd="0" presId="urn:microsoft.com/office/officeart/2005/8/layout/hierarchy1"/>
    <dgm:cxn modelId="{A37229C6-5284-4613-832D-E268201E5852}" type="presOf" srcId="{90CD5F3A-491F-49A1-A522-7B584CB45591}" destId="{6AAAA06A-6500-426C-8824-74AF81D886BE}" srcOrd="0" destOrd="0" presId="urn:microsoft.com/office/officeart/2005/8/layout/hierarchy1"/>
    <dgm:cxn modelId="{6FE27A6E-DB81-4B4C-908E-40BFD881CE78}" type="presOf" srcId="{E0631BF0-913E-4600-A8E4-3600427B7B42}" destId="{2DE2B945-0DE2-4889-B0E8-752AAF3DD1F1}" srcOrd="0" destOrd="0" presId="urn:microsoft.com/office/officeart/2005/8/layout/hierarchy1"/>
    <dgm:cxn modelId="{15DBDAC1-133E-46CE-BDB1-50E83AEFA80A}" type="presOf" srcId="{C8064592-5417-46A5-B7F4-E2202F82F094}" destId="{C859C094-C2D8-4015-A776-074DDF8E5D2B}" srcOrd="0" destOrd="0" presId="urn:microsoft.com/office/officeart/2005/8/layout/hierarchy1"/>
    <dgm:cxn modelId="{D55A5B2C-BA53-48B6-8C56-04480BFC83A0}" type="presOf" srcId="{CAB1483F-C944-41A0-980C-5431547FAC47}" destId="{DA3292C6-B29E-4B4A-9860-6BFFC45B65AF}" srcOrd="0" destOrd="0" presId="urn:microsoft.com/office/officeart/2005/8/layout/hierarchy1"/>
    <dgm:cxn modelId="{A2979355-AFB8-426B-9105-529193499918}" srcId="{C8064592-5417-46A5-B7F4-E2202F82F094}" destId="{3BBA2E37-1C6E-427E-86B8-92A00485E890}" srcOrd="1" destOrd="0" parTransId="{90CD5F3A-491F-49A1-A522-7B584CB45591}" sibTransId="{6721D527-FDEF-4F78-A9CA-BC1C27E7BC74}"/>
    <dgm:cxn modelId="{E8B30E43-F79A-4051-AC48-8F6543AF7B6C}" type="presOf" srcId="{DD3F1B18-0E07-4DEB-838B-222E0B9D25EE}" destId="{8CB78265-1B47-4503-8143-C4DE8ADC4EBF}" srcOrd="0" destOrd="0" presId="urn:microsoft.com/office/officeart/2005/8/layout/hierarchy1"/>
    <dgm:cxn modelId="{C47DF497-B4A1-481B-8876-F8055D022186}" srcId="{2D5CA377-8C1A-45CE-8E60-9C85D2693FB2}" destId="{4A5B4A43-239F-4D4D-BF31-240B25576BCA}" srcOrd="0" destOrd="0" parTransId="{A64CAE50-E4AE-4DDB-B24E-84EAB644757D}" sibTransId="{C0B59E0C-2A6B-4652-8113-674D226C653E}"/>
    <dgm:cxn modelId="{3FFD6F7C-7AE8-42FC-BEC9-A6930B5038A1}" type="presOf" srcId="{65C89A4B-0FEB-4FCC-87F2-B6CFB3EACE6B}" destId="{8A18C2F4-AF37-43CA-B6F1-569E9FB1C38A}" srcOrd="0" destOrd="0" presId="urn:microsoft.com/office/officeart/2005/8/layout/hierarchy1"/>
    <dgm:cxn modelId="{2049AB00-2899-44E3-9F42-E8D821723FEC}" srcId="{C8064592-5417-46A5-B7F4-E2202F82F094}" destId="{0424BD09-B8D6-4F32-910D-2E7767DB16F4}" srcOrd="0" destOrd="0" parTransId="{65C89A4B-0FEB-4FCC-87F2-B6CFB3EACE6B}" sibTransId="{2178790E-B82A-412A-9FCB-B5160E60E0A7}"/>
    <dgm:cxn modelId="{D31E2C7B-B090-49DF-985C-FDA816A58DB6}" type="presOf" srcId="{0424BD09-B8D6-4F32-910D-2E7767DB16F4}" destId="{2F8F66E9-17A2-4F8D-9C47-066EFAAB53EA}" srcOrd="0" destOrd="0" presId="urn:microsoft.com/office/officeart/2005/8/layout/hierarchy1"/>
    <dgm:cxn modelId="{04BA167B-322E-4DD1-A310-60B08CD32685}" srcId="{C8064592-5417-46A5-B7F4-E2202F82F094}" destId="{81479151-628C-4CEA-9A25-D52C5B5C39F5}" srcOrd="4" destOrd="0" parTransId="{4C51AD5A-71F1-41F8-B8E9-7C2F86083DB2}" sibTransId="{5774C608-F368-4A40-AEA0-6914192B257F}"/>
    <dgm:cxn modelId="{DBA759B9-FBAE-4C1D-9DFB-9D2CA21BE82A}" type="presOf" srcId="{4C51AD5A-71F1-41F8-B8E9-7C2F86083DB2}" destId="{EE20F1DB-C148-492A-8032-8F4EC837DA81}" srcOrd="0" destOrd="0" presId="urn:microsoft.com/office/officeart/2005/8/layout/hierarchy1"/>
    <dgm:cxn modelId="{D078EA82-A8E8-40FB-B231-D193A47D6F4E}" type="presOf" srcId="{B57593A2-99F3-423F-9E6C-3688C8B62CCA}" destId="{49BCC7C0-60FE-4212-BCD6-1127488F399D}" srcOrd="0" destOrd="0" presId="urn:microsoft.com/office/officeart/2005/8/layout/hierarchy1"/>
    <dgm:cxn modelId="{9E7A943E-9E05-4B00-AB38-FC32257186BA}" srcId="{2D5CA377-8C1A-45CE-8E60-9C85D2693FB2}" destId="{97799454-9440-434C-9A52-BC1F6A807B4B}" srcOrd="3" destOrd="0" parTransId="{B57593A2-99F3-423F-9E6C-3688C8B62CCA}" sibTransId="{65E0E6E0-A07B-4D31-A69C-81EC80AE3067}"/>
    <dgm:cxn modelId="{778363F6-2B3C-4D97-8606-FD6469D09B7B}" type="presParOf" srcId="{D15F3F58-6E62-4237-9F33-AF85AFD81612}" destId="{5935EE51-234B-4424-AAAC-93D4206A3C8C}" srcOrd="0" destOrd="0" presId="urn:microsoft.com/office/officeart/2005/8/layout/hierarchy1"/>
    <dgm:cxn modelId="{7EC89174-7D23-4A3A-BA90-68A640E53E91}" type="presParOf" srcId="{5935EE51-234B-4424-AAAC-93D4206A3C8C}" destId="{A7D0D23E-745B-47A1-9667-8C02A04A88CF}" srcOrd="0" destOrd="0" presId="urn:microsoft.com/office/officeart/2005/8/layout/hierarchy1"/>
    <dgm:cxn modelId="{E58BB2AB-BA53-44F4-B5A8-12B6EE62B5BA}" type="presParOf" srcId="{A7D0D23E-745B-47A1-9667-8C02A04A88CF}" destId="{CF16CB6A-CE20-4BE2-A7ED-B30B5E2B1254}" srcOrd="0" destOrd="0" presId="urn:microsoft.com/office/officeart/2005/8/layout/hierarchy1"/>
    <dgm:cxn modelId="{BF1CA530-768D-414A-87D6-232C72048228}" type="presParOf" srcId="{A7D0D23E-745B-47A1-9667-8C02A04A88CF}" destId="{C859C094-C2D8-4015-A776-074DDF8E5D2B}" srcOrd="1" destOrd="0" presId="urn:microsoft.com/office/officeart/2005/8/layout/hierarchy1"/>
    <dgm:cxn modelId="{389546C9-D78D-4FF5-9E1B-D78CB14B6FFB}" type="presParOf" srcId="{5935EE51-234B-4424-AAAC-93D4206A3C8C}" destId="{34DC84A4-E2FD-4313-86BA-7270395D3CD3}" srcOrd="1" destOrd="0" presId="urn:microsoft.com/office/officeart/2005/8/layout/hierarchy1"/>
    <dgm:cxn modelId="{24D16DAB-7B48-4F40-A41F-DA00A77AB20B}" type="presParOf" srcId="{34DC84A4-E2FD-4313-86BA-7270395D3CD3}" destId="{8A18C2F4-AF37-43CA-B6F1-569E9FB1C38A}" srcOrd="0" destOrd="0" presId="urn:microsoft.com/office/officeart/2005/8/layout/hierarchy1"/>
    <dgm:cxn modelId="{D9B6A14A-99C1-4748-BA44-98660E94127E}" type="presParOf" srcId="{34DC84A4-E2FD-4313-86BA-7270395D3CD3}" destId="{E94F9581-8608-49D8-B6F7-F07625FC5781}" srcOrd="1" destOrd="0" presId="urn:microsoft.com/office/officeart/2005/8/layout/hierarchy1"/>
    <dgm:cxn modelId="{FDE0D661-BE86-4989-8D33-D1B3544134AC}" type="presParOf" srcId="{E94F9581-8608-49D8-B6F7-F07625FC5781}" destId="{661C1BAD-E8A1-4F1A-8849-CB69A8479035}" srcOrd="0" destOrd="0" presId="urn:microsoft.com/office/officeart/2005/8/layout/hierarchy1"/>
    <dgm:cxn modelId="{9B8F5207-6A35-4FE1-BB04-4BF4E1ADBD93}" type="presParOf" srcId="{661C1BAD-E8A1-4F1A-8849-CB69A8479035}" destId="{4F765F92-8275-41E5-AE25-3AD3AD5CB1B6}" srcOrd="0" destOrd="0" presId="urn:microsoft.com/office/officeart/2005/8/layout/hierarchy1"/>
    <dgm:cxn modelId="{72FB1FC6-A707-474D-9341-944BAB6AB75B}" type="presParOf" srcId="{661C1BAD-E8A1-4F1A-8849-CB69A8479035}" destId="{2F8F66E9-17A2-4F8D-9C47-066EFAAB53EA}" srcOrd="1" destOrd="0" presId="urn:microsoft.com/office/officeart/2005/8/layout/hierarchy1"/>
    <dgm:cxn modelId="{59D92A3F-3AE1-4961-B2EA-8CB70848A0D3}" type="presParOf" srcId="{E94F9581-8608-49D8-B6F7-F07625FC5781}" destId="{7F714A23-3D85-4326-9CA0-109ACBF73A71}" srcOrd="1" destOrd="0" presId="urn:microsoft.com/office/officeart/2005/8/layout/hierarchy1"/>
    <dgm:cxn modelId="{7CACEE42-00AB-486A-85E5-776951030490}" type="presParOf" srcId="{34DC84A4-E2FD-4313-86BA-7270395D3CD3}" destId="{6AAAA06A-6500-426C-8824-74AF81D886BE}" srcOrd="2" destOrd="0" presId="urn:microsoft.com/office/officeart/2005/8/layout/hierarchy1"/>
    <dgm:cxn modelId="{DF26AEC4-DE51-4C5B-A380-3D0FD51A704F}" type="presParOf" srcId="{34DC84A4-E2FD-4313-86BA-7270395D3CD3}" destId="{3FB53E9D-4755-4D1D-9ED6-5545DA04D1A5}" srcOrd="3" destOrd="0" presId="urn:microsoft.com/office/officeart/2005/8/layout/hierarchy1"/>
    <dgm:cxn modelId="{65B22AB6-4869-4B1A-9C15-F61ACEE45ADD}" type="presParOf" srcId="{3FB53E9D-4755-4D1D-9ED6-5545DA04D1A5}" destId="{8E1834C0-F22A-4887-BFF3-FA6CED5D897B}" srcOrd="0" destOrd="0" presId="urn:microsoft.com/office/officeart/2005/8/layout/hierarchy1"/>
    <dgm:cxn modelId="{46A2FD24-88C1-41CF-BBC8-C2C0D36ED46F}" type="presParOf" srcId="{8E1834C0-F22A-4887-BFF3-FA6CED5D897B}" destId="{A768A225-63D1-496E-BA8C-FBA5BDCFDE6B}" srcOrd="0" destOrd="0" presId="urn:microsoft.com/office/officeart/2005/8/layout/hierarchy1"/>
    <dgm:cxn modelId="{4EEDBEEC-BFF5-429D-95A8-596138151D9C}" type="presParOf" srcId="{8E1834C0-F22A-4887-BFF3-FA6CED5D897B}" destId="{C12238EC-04E1-4D18-BD09-BA201BF91009}" srcOrd="1" destOrd="0" presId="urn:microsoft.com/office/officeart/2005/8/layout/hierarchy1"/>
    <dgm:cxn modelId="{71634AD6-1DCC-45ED-8E88-B52849E8B962}" type="presParOf" srcId="{3FB53E9D-4755-4D1D-9ED6-5545DA04D1A5}" destId="{674473DD-96C6-4A72-BB57-B046DA27734E}" srcOrd="1" destOrd="0" presId="urn:microsoft.com/office/officeart/2005/8/layout/hierarchy1"/>
    <dgm:cxn modelId="{45BB8DCE-E6B7-47C4-8A38-D956D062241E}" type="presParOf" srcId="{34DC84A4-E2FD-4313-86BA-7270395D3CD3}" destId="{0C3B1832-559A-4908-8BFB-CF0CD92FD38D}" srcOrd="4" destOrd="0" presId="urn:microsoft.com/office/officeart/2005/8/layout/hierarchy1"/>
    <dgm:cxn modelId="{C0505526-41AE-4EF5-A46B-489D2A08405E}" type="presParOf" srcId="{34DC84A4-E2FD-4313-86BA-7270395D3CD3}" destId="{957BFD96-DC8F-4558-918C-D9341B8F9754}" srcOrd="5" destOrd="0" presId="urn:microsoft.com/office/officeart/2005/8/layout/hierarchy1"/>
    <dgm:cxn modelId="{089C316B-9AEA-45C8-AA63-FBB03424FAA1}" type="presParOf" srcId="{957BFD96-DC8F-4558-918C-D9341B8F9754}" destId="{B801D443-AF30-4135-9ECA-C2900C38C19C}" srcOrd="0" destOrd="0" presId="urn:microsoft.com/office/officeart/2005/8/layout/hierarchy1"/>
    <dgm:cxn modelId="{283E2A35-B183-4057-AD02-EEC69D332A69}" type="presParOf" srcId="{B801D443-AF30-4135-9ECA-C2900C38C19C}" destId="{814C21D9-8D22-4E82-8D4D-190B54C253D0}" srcOrd="0" destOrd="0" presId="urn:microsoft.com/office/officeart/2005/8/layout/hierarchy1"/>
    <dgm:cxn modelId="{0902965B-02A9-490B-8B16-663D0552B252}" type="presParOf" srcId="{B801D443-AF30-4135-9ECA-C2900C38C19C}" destId="{F0BE45E8-16E0-4E66-A667-1A365B47FE0B}" srcOrd="1" destOrd="0" presId="urn:microsoft.com/office/officeart/2005/8/layout/hierarchy1"/>
    <dgm:cxn modelId="{E756D188-5E7A-4DD4-A4A2-E87671E8F0A0}" type="presParOf" srcId="{957BFD96-DC8F-4558-918C-D9341B8F9754}" destId="{1EC1D4BA-2DE1-4043-AE34-B64212C08B84}" srcOrd="1" destOrd="0" presId="urn:microsoft.com/office/officeart/2005/8/layout/hierarchy1"/>
    <dgm:cxn modelId="{21D2F609-9EB2-4209-9456-1109CBB77910}" type="presParOf" srcId="{1EC1D4BA-2DE1-4043-AE34-B64212C08B84}" destId="{1226C18C-D96A-4B34-A6A6-5EEEABC1E46B}" srcOrd="0" destOrd="0" presId="urn:microsoft.com/office/officeart/2005/8/layout/hierarchy1"/>
    <dgm:cxn modelId="{4171A728-EBB3-4FE0-A329-4F94F71894AF}" type="presParOf" srcId="{1EC1D4BA-2DE1-4043-AE34-B64212C08B84}" destId="{D98A4D18-DC5A-4AC0-8D49-B8D93548EF8C}" srcOrd="1" destOrd="0" presId="urn:microsoft.com/office/officeart/2005/8/layout/hierarchy1"/>
    <dgm:cxn modelId="{5840841B-F4AC-4FB3-9862-C4AA5FC74061}" type="presParOf" srcId="{D98A4D18-DC5A-4AC0-8D49-B8D93548EF8C}" destId="{408104D9-EC62-4DFB-9482-30914E77634B}" srcOrd="0" destOrd="0" presId="urn:microsoft.com/office/officeart/2005/8/layout/hierarchy1"/>
    <dgm:cxn modelId="{7574F3B3-C295-4201-9971-292DA057447D}" type="presParOf" srcId="{408104D9-EC62-4DFB-9482-30914E77634B}" destId="{C820D8C3-62EA-4FE6-9638-DCE16B89E4C7}" srcOrd="0" destOrd="0" presId="urn:microsoft.com/office/officeart/2005/8/layout/hierarchy1"/>
    <dgm:cxn modelId="{5F248E57-16CD-4B11-91B9-7A980BEE3B3D}" type="presParOf" srcId="{408104D9-EC62-4DFB-9482-30914E77634B}" destId="{5E737096-B34F-44BF-9E61-51825B3639AA}" srcOrd="1" destOrd="0" presId="urn:microsoft.com/office/officeart/2005/8/layout/hierarchy1"/>
    <dgm:cxn modelId="{0640F8B0-CDB3-431E-88C6-6D901C6CA458}" type="presParOf" srcId="{D98A4D18-DC5A-4AC0-8D49-B8D93548EF8C}" destId="{8853C7DC-2056-42A4-B235-837CC5331CC4}" srcOrd="1" destOrd="0" presId="urn:microsoft.com/office/officeart/2005/8/layout/hierarchy1"/>
    <dgm:cxn modelId="{AC9C1548-8B27-41AE-9E7F-19C0C59CE4CC}" type="presParOf" srcId="{1EC1D4BA-2DE1-4043-AE34-B64212C08B84}" destId="{DAA1281C-F892-4BDA-9727-4B572B1476BB}" srcOrd="2" destOrd="0" presId="urn:microsoft.com/office/officeart/2005/8/layout/hierarchy1"/>
    <dgm:cxn modelId="{890397D2-4889-4265-B91D-CBCF0C0B00AC}" type="presParOf" srcId="{1EC1D4BA-2DE1-4043-AE34-B64212C08B84}" destId="{A126A837-C81D-4BBF-B693-D743B821F878}" srcOrd="3" destOrd="0" presId="urn:microsoft.com/office/officeart/2005/8/layout/hierarchy1"/>
    <dgm:cxn modelId="{1632F22F-80DF-4C8F-8538-554392FED13B}" type="presParOf" srcId="{A126A837-C81D-4BBF-B693-D743B821F878}" destId="{14BE3B31-3AFE-4D45-8C1C-176C41DBE716}" srcOrd="0" destOrd="0" presId="urn:microsoft.com/office/officeart/2005/8/layout/hierarchy1"/>
    <dgm:cxn modelId="{9F2FF50A-CFDF-4554-A1C9-8A0173BDCCA7}" type="presParOf" srcId="{14BE3B31-3AFE-4D45-8C1C-176C41DBE716}" destId="{E674A25A-F908-4C53-9EA3-BCF2833CE467}" srcOrd="0" destOrd="0" presId="urn:microsoft.com/office/officeart/2005/8/layout/hierarchy1"/>
    <dgm:cxn modelId="{6C203D51-9A35-42AC-A6BA-181DFE0C69C2}" type="presParOf" srcId="{14BE3B31-3AFE-4D45-8C1C-176C41DBE716}" destId="{8CB78265-1B47-4503-8143-C4DE8ADC4EBF}" srcOrd="1" destOrd="0" presId="urn:microsoft.com/office/officeart/2005/8/layout/hierarchy1"/>
    <dgm:cxn modelId="{E837EED6-5F32-46E5-9F64-39B2FCE41F2A}" type="presParOf" srcId="{A126A837-C81D-4BBF-B693-D743B821F878}" destId="{4CE10FF5-4657-49A3-A68F-BAAE052F00AC}" srcOrd="1" destOrd="0" presId="urn:microsoft.com/office/officeart/2005/8/layout/hierarchy1"/>
    <dgm:cxn modelId="{512A957C-4BEA-4503-8C86-7AAB5D9F398A}" type="presParOf" srcId="{1EC1D4BA-2DE1-4043-AE34-B64212C08B84}" destId="{2DE2B945-0DE2-4889-B0E8-752AAF3DD1F1}" srcOrd="4" destOrd="0" presId="urn:microsoft.com/office/officeart/2005/8/layout/hierarchy1"/>
    <dgm:cxn modelId="{A354EDAC-135C-47DF-B3DB-8A4B2DF3D351}" type="presParOf" srcId="{1EC1D4BA-2DE1-4043-AE34-B64212C08B84}" destId="{3E123E96-FB88-4F3B-8005-0B55810977DF}" srcOrd="5" destOrd="0" presId="urn:microsoft.com/office/officeart/2005/8/layout/hierarchy1"/>
    <dgm:cxn modelId="{E463ECBA-7CCA-4DD1-BFBE-8CAA1126146F}" type="presParOf" srcId="{3E123E96-FB88-4F3B-8005-0B55810977DF}" destId="{16231040-44E4-4866-A21A-00ECF15851EA}" srcOrd="0" destOrd="0" presId="urn:microsoft.com/office/officeart/2005/8/layout/hierarchy1"/>
    <dgm:cxn modelId="{C3588ACA-D12B-46B1-B011-17E486F44CE1}" type="presParOf" srcId="{16231040-44E4-4866-A21A-00ECF15851EA}" destId="{7434B5B3-4AA2-4860-BA73-B998C7906219}" srcOrd="0" destOrd="0" presId="urn:microsoft.com/office/officeart/2005/8/layout/hierarchy1"/>
    <dgm:cxn modelId="{3D4E217D-2332-4459-A8B3-E704EF84D74B}" type="presParOf" srcId="{16231040-44E4-4866-A21A-00ECF15851EA}" destId="{55FA7052-2A6A-42A3-9585-ECB6F9F5C6A9}" srcOrd="1" destOrd="0" presId="urn:microsoft.com/office/officeart/2005/8/layout/hierarchy1"/>
    <dgm:cxn modelId="{3D00A948-C9BA-485F-94FB-568DB8A48444}" type="presParOf" srcId="{3E123E96-FB88-4F3B-8005-0B55810977DF}" destId="{C4C9C3DD-C587-44C8-9B94-5AFFF97FC311}" srcOrd="1" destOrd="0" presId="urn:microsoft.com/office/officeart/2005/8/layout/hierarchy1"/>
    <dgm:cxn modelId="{AC3C2E01-E99F-4EBB-8A67-E6001FE65916}" type="presParOf" srcId="{1EC1D4BA-2DE1-4043-AE34-B64212C08B84}" destId="{49BCC7C0-60FE-4212-BCD6-1127488F399D}" srcOrd="6" destOrd="0" presId="urn:microsoft.com/office/officeart/2005/8/layout/hierarchy1"/>
    <dgm:cxn modelId="{3C2C162E-76F8-4CAC-A0BD-93B96E7D07BE}" type="presParOf" srcId="{1EC1D4BA-2DE1-4043-AE34-B64212C08B84}" destId="{F6042DB2-4888-483D-BC8E-CB6DF637FBD7}" srcOrd="7" destOrd="0" presId="urn:microsoft.com/office/officeart/2005/8/layout/hierarchy1"/>
    <dgm:cxn modelId="{454CF4BC-BAE7-448A-8521-CC8EDEF159BB}" type="presParOf" srcId="{F6042DB2-4888-483D-BC8E-CB6DF637FBD7}" destId="{3F65D422-F0B6-4D32-AF59-3BFEC8D0F07C}" srcOrd="0" destOrd="0" presId="urn:microsoft.com/office/officeart/2005/8/layout/hierarchy1"/>
    <dgm:cxn modelId="{AC24B509-E40F-498B-A0E8-19F5AC59F2BB}" type="presParOf" srcId="{3F65D422-F0B6-4D32-AF59-3BFEC8D0F07C}" destId="{F1CE624B-62A2-4B0B-BD33-A5C975ECAA47}" srcOrd="0" destOrd="0" presId="urn:microsoft.com/office/officeart/2005/8/layout/hierarchy1"/>
    <dgm:cxn modelId="{DD92BF55-7EFF-45A6-AE47-7CF9460844B8}" type="presParOf" srcId="{3F65D422-F0B6-4D32-AF59-3BFEC8D0F07C}" destId="{CF7D8FBD-457F-4B25-86FB-1BA3F50C01A1}" srcOrd="1" destOrd="0" presId="urn:microsoft.com/office/officeart/2005/8/layout/hierarchy1"/>
    <dgm:cxn modelId="{66930BA5-7ABE-4A51-8A0E-224A88E1B67A}" type="presParOf" srcId="{F6042DB2-4888-483D-BC8E-CB6DF637FBD7}" destId="{E1A51333-AF6F-42F3-9A68-30E684B12293}" srcOrd="1" destOrd="0" presId="urn:microsoft.com/office/officeart/2005/8/layout/hierarchy1"/>
    <dgm:cxn modelId="{FE809DD7-D0B4-43BF-9BC1-1C84B597065A}" type="presParOf" srcId="{34DC84A4-E2FD-4313-86BA-7270395D3CD3}" destId="{DA3292C6-B29E-4B4A-9860-6BFFC45B65AF}" srcOrd="6" destOrd="0" presId="urn:microsoft.com/office/officeart/2005/8/layout/hierarchy1"/>
    <dgm:cxn modelId="{6C4DB60D-21AF-4390-859E-B27227BB1144}" type="presParOf" srcId="{34DC84A4-E2FD-4313-86BA-7270395D3CD3}" destId="{A963B555-25F5-49F8-A450-CC59F7DE1AAE}" srcOrd="7" destOrd="0" presId="urn:microsoft.com/office/officeart/2005/8/layout/hierarchy1"/>
    <dgm:cxn modelId="{BA0907B8-52C6-4DDE-8E94-AC47FD7CD963}" type="presParOf" srcId="{A963B555-25F5-49F8-A450-CC59F7DE1AAE}" destId="{888E6EE5-3986-4B21-A567-451B429D37EE}" srcOrd="0" destOrd="0" presId="urn:microsoft.com/office/officeart/2005/8/layout/hierarchy1"/>
    <dgm:cxn modelId="{60C17E41-9F10-410E-B75F-138CF88EEFD5}" type="presParOf" srcId="{888E6EE5-3986-4B21-A567-451B429D37EE}" destId="{87106737-B180-4477-9227-D568FB3B9E17}" srcOrd="0" destOrd="0" presId="urn:microsoft.com/office/officeart/2005/8/layout/hierarchy1"/>
    <dgm:cxn modelId="{A5E86932-F6AA-430D-A0B5-31B3E27DB437}" type="presParOf" srcId="{888E6EE5-3986-4B21-A567-451B429D37EE}" destId="{903A5AA1-234D-4111-BABB-6F142B74C30A}" srcOrd="1" destOrd="0" presId="urn:microsoft.com/office/officeart/2005/8/layout/hierarchy1"/>
    <dgm:cxn modelId="{CA5FC3D9-0695-4544-9688-8A0E2E735694}" type="presParOf" srcId="{A963B555-25F5-49F8-A450-CC59F7DE1AAE}" destId="{B46E59F2-F13D-408D-921C-AFA1319DEA0A}" srcOrd="1" destOrd="0" presId="urn:microsoft.com/office/officeart/2005/8/layout/hierarchy1"/>
    <dgm:cxn modelId="{80D6861E-7B71-445E-8B93-68F4DA0C222B}" type="presParOf" srcId="{34DC84A4-E2FD-4313-86BA-7270395D3CD3}" destId="{EE20F1DB-C148-492A-8032-8F4EC837DA81}" srcOrd="8" destOrd="0" presId="urn:microsoft.com/office/officeart/2005/8/layout/hierarchy1"/>
    <dgm:cxn modelId="{28F007E0-40C9-435D-978C-BC674A26ACF0}" type="presParOf" srcId="{34DC84A4-E2FD-4313-86BA-7270395D3CD3}" destId="{24BBBE34-3BF1-4CB5-AD89-0FB252690D5A}" srcOrd="9" destOrd="0" presId="urn:microsoft.com/office/officeart/2005/8/layout/hierarchy1"/>
    <dgm:cxn modelId="{D6FD0E83-12EC-4629-AF49-6085CD2A5E66}" type="presParOf" srcId="{24BBBE34-3BF1-4CB5-AD89-0FB252690D5A}" destId="{795FDFC1-4B7F-499B-958B-A2D4FF520F67}" srcOrd="0" destOrd="0" presId="urn:microsoft.com/office/officeart/2005/8/layout/hierarchy1"/>
    <dgm:cxn modelId="{57BEA180-3804-482A-B90E-1A37344B7CF6}" type="presParOf" srcId="{795FDFC1-4B7F-499B-958B-A2D4FF520F67}" destId="{D50775F9-4D65-4BCA-9E66-4F91B5BB253D}" srcOrd="0" destOrd="0" presId="urn:microsoft.com/office/officeart/2005/8/layout/hierarchy1"/>
    <dgm:cxn modelId="{CC60C6AE-8093-41C8-BFE7-389F15ABA870}" type="presParOf" srcId="{795FDFC1-4B7F-499B-958B-A2D4FF520F67}" destId="{5FC381A5-A094-40D6-B495-F34D3B4D66F8}" srcOrd="1" destOrd="0" presId="urn:microsoft.com/office/officeart/2005/8/layout/hierarchy1"/>
    <dgm:cxn modelId="{70A2442B-1832-48DD-9933-735F7E79DA43}" type="presParOf" srcId="{24BBBE34-3BF1-4CB5-AD89-0FB252690D5A}" destId="{149E60E0-A682-4B36-A143-1BAA5CF912A1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577D6AB-B8CC-4B04-A9BF-57AE0EB587A6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7D4B1F1F-E9FA-4F35-BEA3-6847F912A75F}">
      <dgm:prSet phldrT="[Κείμενο]"/>
      <dgm:spPr/>
      <dgm:t>
        <a:bodyPr/>
        <a:lstStyle/>
        <a:p>
          <a:r>
            <a:rPr lang="en-US" dirty="0"/>
            <a:t>Event Strategic Planning &amp; Management</a:t>
          </a:r>
          <a:endParaRPr lang="el-GR" dirty="0"/>
        </a:p>
      </dgm:t>
    </dgm:pt>
    <dgm:pt modelId="{0503D14C-4AA5-49E5-A635-CC9786AB86B6}" type="parTrans" cxnId="{85F5098C-6941-473B-94C4-70ED72D56D1C}">
      <dgm:prSet/>
      <dgm:spPr/>
      <dgm:t>
        <a:bodyPr/>
        <a:lstStyle/>
        <a:p>
          <a:endParaRPr lang="el-GR"/>
        </a:p>
      </dgm:t>
    </dgm:pt>
    <dgm:pt modelId="{7D807B7A-2BA6-444D-A3CE-BA2BE5D8FA58}" type="sibTrans" cxnId="{85F5098C-6941-473B-94C4-70ED72D56D1C}">
      <dgm:prSet/>
      <dgm:spPr/>
      <dgm:t>
        <a:bodyPr/>
        <a:lstStyle/>
        <a:p>
          <a:endParaRPr lang="el-GR"/>
        </a:p>
      </dgm:t>
    </dgm:pt>
    <dgm:pt modelId="{EA5C4A46-ACB8-40F5-8D44-958B33BB0CF1}">
      <dgm:prSet phldrT="[Κείμενο]"/>
      <dgm:spPr/>
      <dgm:t>
        <a:bodyPr/>
        <a:lstStyle/>
        <a:p>
          <a:r>
            <a:rPr lang="en-US"/>
            <a:t>Event Staging &amp; Implementation</a:t>
          </a:r>
          <a:endParaRPr lang="el-GR"/>
        </a:p>
      </dgm:t>
    </dgm:pt>
    <dgm:pt modelId="{1EE5F19C-4CFC-47C1-9CCB-BDC000942A0A}" type="parTrans" cxnId="{7B5ACBF3-D393-44BC-82B7-D879C0A6B40E}">
      <dgm:prSet/>
      <dgm:spPr/>
      <dgm:t>
        <a:bodyPr/>
        <a:lstStyle/>
        <a:p>
          <a:endParaRPr lang="el-GR"/>
        </a:p>
      </dgm:t>
    </dgm:pt>
    <dgm:pt modelId="{A75D7495-3045-40DF-BB52-62FEACC9A8CE}" type="sibTrans" cxnId="{7B5ACBF3-D393-44BC-82B7-D879C0A6B40E}">
      <dgm:prSet/>
      <dgm:spPr/>
      <dgm:t>
        <a:bodyPr/>
        <a:lstStyle/>
        <a:p>
          <a:endParaRPr lang="el-GR"/>
        </a:p>
      </dgm:t>
    </dgm:pt>
    <dgm:pt modelId="{188165FD-1095-4B1E-8230-3143655E1833}">
      <dgm:prSet phldrT="[Κείμενο]"/>
      <dgm:spPr/>
      <dgm:t>
        <a:bodyPr/>
        <a:lstStyle/>
        <a:p>
          <a:r>
            <a:rPr lang="en-US"/>
            <a:t>Event </a:t>
          </a:r>
        </a:p>
        <a:p>
          <a:r>
            <a:rPr lang="en-US"/>
            <a:t>Leveraging</a:t>
          </a:r>
          <a:endParaRPr lang="el-GR"/>
        </a:p>
      </dgm:t>
    </dgm:pt>
    <dgm:pt modelId="{3DB818A1-9C04-4BD8-BD36-A4A001EE4BF5}" type="parTrans" cxnId="{5E4900E8-4CA5-4723-9D98-2C183951F73C}">
      <dgm:prSet/>
      <dgm:spPr/>
      <dgm:t>
        <a:bodyPr/>
        <a:lstStyle/>
        <a:p>
          <a:endParaRPr lang="el-GR"/>
        </a:p>
      </dgm:t>
    </dgm:pt>
    <dgm:pt modelId="{06888D79-6BA3-499C-9964-91B56D41178A}" type="sibTrans" cxnId="{5E4900E8-4CA5-4723-9D98-2C183951F73C}">
      <dgm:prSet/>
      <dgm:spPr/>
      <dgm:t>
        <a:bodyPr/>
        <a:lstStyle/>
        <a:p>
          <a:endParaRPr lang="el-GR"/>
        </a:p>
      </dgm:t>
    </dgm:pt>
    <dgm:pt modelId="{95A0D2F2-7D79-448A-A3C1-E260CDA33DBA}" type="pres">
      <dgm:prSet presAssocID="{E577D6AB-B8CC-4B04-A9BF-57AE0EB587A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l-GR"/>
        </a:p>
      </dgm:t>
    </dgm:pt>
    <dgm:pt modelId="{DBD9C3C9-6A04-4EFE-8977-AE377BA5E5E3}" type="pres">
      <dgm:prSet presAssocID="{7D4B1F1F-E9FA-4F35-BEA3-6847F912A75F}" presName="hierRoot1" presStyleCnt="0">
        <dgm:presLayoutVars>
          <dgm:hierBranch val="init"/>
        </dgm:presLayoutVars>
      </dgm:prSet>
      <dgm:spPr/>
    </dgm:pt>
    <dgm:pt modelId="{440D77A1-3531-48AF-AD03-F020486B544D}" type="pres">
      <dgm:prSet presAssocID="{7D4B1F1F-E9FA-4F35-BEA3-6847F912A75F}" presName="rootComposite1" presStyleCnt="0"/>
      <dgm:spPr/>
    </dgm:pt>
    <dgm:pt modelId="{6D5B8A98-75A2-4497-8B57-F198128803B9}" type="pres">
      <dgm:prSet presAssocID="{7D4B1F1F-E9FA-4F35-BEA3-6847F912A75F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23B69579-0D28-498C-9D71-C7BD1C441C2F}" type="pres">
      <dgm:prSet presAssocID="{7D4B1F1F-E9FA-4F35-BEA3-6847F912A75F}" presName="rootConnector1" presStyleLbl="node1" presStyleIdx="0" presStyleCnt="0"/>
      <dgm:spPr/>
      <dgm:t>
        <a:bodyPr/>
        <a:lstStyle/>
        <a:p>
          <a:endParaRPr lang="el-GR"/>
        </a:p>
      </dgm:t>
    </dgm:pt>
    <dgm:pt modelId="{A1B595C2-D312-45FF-A6CD-2740B0181FAF}" type="pres">
      <dgm:prSet presAssocID="{7D4B1F1F-E9FA-4F35-BEA3-6847F912A75F}" presName="hierChild2" presStyleCnt="0"/>
      <dgm:spPr/>
    </dgm:pt>
    <dgm:pt modelId="{8C8FDE24-FC1F-49D4-9811-93D5FC4B958D}" type="pres">
      <dgm:prSet presAssocID="{1EE5F19C-4CFC-47C1-9CCB-BDC000942A0A}" presName="Name37" presStyleLbl="parChTrans1D2" presStyleIdx="0" presStyleCnt="2"/>
      <dgm:spPr/>
      <dgm:t>
        <a:bodyPr/>
        <a:lstStyle/>
        <a:p>
          <a:endParaRPr lang="el-GR"/>
        </a:p>
      </dgm:t>
    </dgm:pt>
    <dgm:pt modelId="{CDDE6701-612C-4FF8-A9B7-35B3721271D4}" type="pres">
      <dgm:prSet presAssocID="{EA5C4A46-ACB8-40F5-8D44-958B33BB0CF1}" presName="hierRoot2" presStyleCnt="0">
        <dgm:presLayoutVars>
          <dgm:hierBranch val="init"/>
        </dgm:presLayoutVars>
      </dgm:prSet>
      <dgm:spPr/>
    </dgm:pt>
    <dgm:pt modelId="{46C25BCD-4343-4A6D-9F28-2B5F58CF02E2}" type="pres">
      <dgm:prSet presAssocID="{EA5C4A46-ACB8-40F5-8D44-958B33BB0CF1}" presName="rootComposite" presStyleCnt="0"/>
      <dgm:spPr/>
    </dgm:pt>
    <dgm:pt modelId="{220E288B-CCE5-4A0F-BDD5-E8AFFD7A330E}" type="pres">
      <dgm:prSet presAssocID="{EA5C4A46-ACB8-40F5-8D44-958B33BB0CF1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1C864DBC-F9D4-4B50-ADF4-8E20029915CC}" type="pres">
      <dgm:prSet presAssocID="{EA5C4A46-ACB8-40F5-8D44-958B33BB0CF1}" presName="rootConnector" presStyleLbl="node2" presStyleIdx="0" presStyleCnt="2"/>
      <dgm:spPr/>
      <dgm:t>
        <a:bodyPr/>
        <a:lstStyle/>
        <a:p>
          <a:endParaRPr lang="el-GR"/>
        </a:p>
      </dgm:t>
    </dgm:pt>
    <dgm:pt modelId="{1D75C135-BC38-431E-8A01-B387DC4732CC}" type="pres">
      <dgm:prSet presAssocID="{EA5C4A46-ACB8-40F5-8D44-958B33BB0CF1}" presName="hierChild4" presStyleCnt="0"/>
      <dgm:spPr/>
    </dgm:pt>
    <dgm:pt modelId="{D1E323AF-D5C3-4303-9369-A18892580FC4}" type="pres">
      <dgm:prSet presAssocID="{EA5C4A46-ACB8-40F5-8D44-958B33BB0CF1}" presName="hierChild5" presStyleCnt="0"/>
      <dgm:spPr/>
    </dgm:pt>
    <dgm:pt modelId="{F49E4947-028A-4DA0-A8CD-6155B15AC6DB}" type="pres">
      <dgm:prSet presAssocID="{3DB818A1-9C04-4BD8-BD36-A4A001EE4BF5}" presName="Name37" presStyleLbl="parChTrans1D2" presStyleIdx="1" presStyleCnt="2"/>
      <dgm:spPr/>
      <dgm:t>
        <a:bodyPr/>
        <a:lstStyle/>
        <a:p>
          <a:endParaRPr lang="el-GR"/>
        </a:p>
      </dgm:t>
    </dgm:pt>
    <dgm:pt modelId="{6628D063-5FF3-43B0-9C6A-6858836CEDFE}" type="pres">
      <dgm:prSet presAssocID="{188165FD-1095-4B1E-8230-3143655E1833}" presName="hierRoot2" presStyleCnt="0">
        <dgm:presLayoutVars>
          <dgm:hierBranch val="init"/>
        </dgm:presLayoutVars>
      </dgm:prSet>
      <dgm:spPr/>
    </dgm:pt>
    <dgm:pt modelId="{39175759-E308-4911-BF88-555765B0F19E}" type="pres">
      <dgm:prSet presAssocID="{188165FD-1095-4B1E-8230-3143655E1833}" presName="rootComposite" presStyleCnt="0"/>
      <dgm:spPr/>
    </dgm:pt>
    <dgm:pt modelId="{FE6ABEA4-B00D-404C-AED3-50C1AC372E2D}" type="pres">
      <dgm:prSet presAssocID="{188165FD-1095-4B1E-8230-3143655E1833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3F41C9E1-ED14-4CD3-A8D5-EB8F0FC34285}" type="pres">
      <dgm:prSet presAssocID="{188165FD-1095-4B1E-8230-3143655E1833}" presName="rootConnector" presStyleLbl="node2" presStyleIdx="1" presStyleCnt="2"/>
      <dgm:spPr/>
      <dgm:t>
        <a:bodyPr/>
        <a:lstStyle/>
        <a:p>
          <a:endParaRPr lang="el-GR"/>
        </a:p>
      </dgm:t>
    </dgm:pt>
    <dgm:pt modelId="{8DE751E4-7CAE-4700-813A-E714E2B42A45}" type="pres">
      <dgm:prSet presAssocID="{188165FD-1095-4B1E-8230-3143655E1833}" presName="hierChild4" presStyleCnt="0"/>
      <dgm:spPr/>
    </dgm:pt>
    <dgm:pt modelId="{7B1AEFDD-F29D-4CDF-8E78-B0C169C4AA9A}" type="pres">
      <dgm:prSet presAssocID="{188165FD-1095-4B1E-8230-3143655E1833}" presName="hierChild5" presStyleCnt="0"/>
      <dgm:spPr/>
    </dgm:pt>
    <dgm:pt modelId="{9803714F-E2B5-4057-B6F6-E8D8461472EB}" type="pres">
      <dgm:prSet presAssocID="{7D4B1F1F-E9FA-4F35-BEA3-6847F912A75F}" presName="hierChild3" presStyleCnt="0"/>
      <dgm:spPr/>
    </dgm:pt>
  </dgm:ptLst>
  <dgm:cxnLst>
    <dgm:cxn modelId="{9C6B63A4-EF56-4C65-81B6-289E3F16131A}" type="presOf" srcId="{E577D6AB-B8CC-4B04-A9BF-57AE0EB587A6}" destId="{95A0D2F2-7D79-448A-A3C1-E260CDA33DBA}" srcOrd="0" destOrd="0" presId="urn:microsoft.com/office/officeart/2005/8/layout/orgChart1"/>
    <dgm:cxn modelId="{4D2B082A-D07B-4855-92F4-47C8045D8335}" type="presOf" srcId="{EA5C4A46-ACB8-40F5-8D44-958B33BB0CF1}" destId="{1C864DBC-F9D4-4B50-ADF4-8E20029915CC}" srcOrd="1" destOrd="0" presId="urn:microsoft.com/office/officeart/2005/8/layout/orgChart1"/>
    <dgm:cxn modelId="{E0C74DAE-46C4-481C-A25B-9E70BF787C12}" type="presOf" srcId="{188165FD-1095-4B1E-8230-3143655E1833}" destId="{3F41C9E1-ED14-4CD3-A8D5-EB8F0FC34285}" srcOrd="1" destOrd="0" presId="urn:microsoft.com/office/officeart/2005/8/layout/orgChart1"/>
    <dgm:cxn modelId="{A9AF7554-C1B4-4436-8A7D-087E1742EB1F}" type="presOf" srcId="{1EE5F19C-4CFC-47C1-9CCB-BDC000942A0A}" destId="{8C8FDE24-FC1F-49D4-9811-93D5FC4B958D}" srcOrd="0" destOrd="0" presId="urn:microsoft.com/office/officeart/2005/8/layout/orgChart1"/>
    <dgm:cxn modelId="{904B55B2-9FB3-4CF3-AF67-B12EA4AB308C}" type="presOf" srcId="{188165FD-1095-4B1E-8230-3143655E1833}" destId="{FE6ABEA4-B00D-404C-AED3-50C1AC372E2D}" srcOrd="0" destOrd="0" presId="urn:microsoft.com/office/officeart/2005/8/layout/orgChart1"/>
    <dgm:cxn modelId="{88B1955D-5E37-4A55-BCE9-BD6DF91AE455}" type="presOf" srcId="{7D4B1F1F-E9FA-4F35-BEA3-6847F912A75F}" destId="{6D5B8A98-75A2-4497-8B57-F198128803B9}" srcOrd="0" destOrd="0" presId="urn:microsoft.com/office/officeart/2005/8/layout/orgChart1"/>
    <dgm:cxn modelId="{84C1E1F7-3466-4C4C-BFFE-21CD1DFA6314}" type="presOf" srcId="{EA5C4A46-ACB8-40F5-8D44-958B33BB0CF1}" destId="{220E288B-CCE5-4A0F-BDD5-E8AFFD7A330E}" srcOrd="0" destOrd="0" presId="urn:microsoft.com/office/officeart/2005/8/layout/orgChart1"/>
    <dgm:cxn modelId="{5E4900E8-4CA5-4723-9D98-2C183951F73C}" srcId="{7D4B1F1F-E9FA-4F35-BEA3-6847F912A75F}" destId="{188165FD-1095-4B1E-8230-3143655E1833}" srcOrd="1" destOrd="0" parTransId="{3DB818A1-9C04-4BD8-BD36-A4A001EE4BF5}" sibTransId="{06888D79-6BA3-499C-9964-91B56D41178A}"/>
    <dgm:cxn modelId="{7B5ACBF3-D393-44BC-82B7-D879C0A6B40E}" srcId="{7D4B1F1F-E9FA-4F35-BEA3-6847F912A75F}" destId="{EA5C4A46-ACB8-40F5-8D44-958B33BB0CF1}" srcOrd="0" destOrd="0" parTransId="{1EE5F19C-4CFC-47C1-9CCB-BDC000942A0A}" sibTransId="{A75D7495-3045-40DF-BB52-62FEACC9A8CE}"/>
    <dgm:cxn modelId="{4188F8F9-EEFC-4774-BAA8-170E4E4DAC5C}" type="presOf" srcId="{7D4B1F1F-E9FA-4F35-BEA3-6847F912A75F}" destId="{23B69579-0D28-498C-9D71-C7BD1C441C2F}" srcOrd="1" destOrd="0" presId="urn:microsoft.com/office/officeart/2005/8/layout/orgChart1"/>
    <dgm:cxn modelId="{10EF25BA-A2A8-4B30-A6DB-6A69CA4526CD}" type="presOf" srcId="{3DB818A1-9C04-4BD8-BD36-A4A001EE4BF5}" destId="{F49E4947-028A-4DA0-A8CD-6155B15AC6DB}" srcOrd="0" destOrd="0" presId="urn:microsoft.com/office/officeart/2005/8/layout/orgChart1"/>
    <dgm:cxn modelId="{85F5098C-6941-473B-94C4-70ED72D56D1C}" srcId="{E577D6AB-B8CC-4B04-A9BF-57AE0EB587A6}" destId="{7D4B1F1F-E9FA-4F35-BEA3-6847F912A75F}" srcOrd="0" destOrd="0" parTransId="{0503D14C-4AA5-49E5-A635-CC9786AB86B6}" sibTransId="{7D807B7A-2BA6-444D-A3CE-BA2BE5D8FA58}"/>
    <dgm:cxn modelId="{1E1139F9-971A-4863-945B-62D1B3286D29}" type="presParOf" srcId="{95A0D2F2-7D79-448A-A3C1-E260CDA33DBA}" destId="{DBD9C3C9-6A04-4EFE-8977-AE377BA5E5E3}" srcOrd="0" destOrd="0" presId="urn:microsoft.com/office/officeart/2005/8/layout/orgChart1"/>
    <dgm:cxn modelId="{66ADBFF6-6122-4396-B02A-E2E38DB73213}" type="presParOf" srcId="{DBD9C3C9-6A04-4EFE-8977-AE377BA5E5E3}" destId="{440D77A1-3531-48AF-AD03-F020486B544D}" srcOrd="0" destOrd="0" presId="urn:microsoft.com/office/officeart/2005/8/layout/orgChart1"/>
    <dgm:cxn modelId="{0D917AF4-087C-4DE6-8732-C393333B0939}" type="presParOf" srcId="{440D77A1-3531-48AF-AD03-F020486B544D}" destId="{6D5B8A98-75A2-4497-8B57-F198128803B9}" srcOrd="0" destOrd="0" presId="urn:microsoft.com/office/officeart/2005/8/layout/orgChart1"/>
    <dgm:cxn modelId="{E0C37391-8C49-4F78-A0C7-BA35D1C44E59}" type="presParOf" srcId="{440D77A1-3531-48AF-AD03-F020486B544D}" destId="{23B69579-0D28-498C-9D71-C7BD1C441C2F}" srcOrd="1" destOrd="0" presId="urn:microsoft.com/office/officeart/2005/8/layout/orgChart1"/>
    <dgm:cxn modelId="{C14F5C27-B899-4D6F-8770-B8186360C887}" type="presParOf" srcId="{DBD9C3C9-6A04-4EFE-8977-AE377BA5E5E3}" destId="{A1B595C2-D312-45FF-A6CD-2740B0181FAF}" srcOrd="1" destOrd="0" presId="urn:microsoft.com/office/officeart/2005/8/layout/orgChart1"/>
    <dgm:cxn modelId="{084BBBF3-491C-4131-BFA7-CC88926980FC}" type="presParOf" srcId="{A1B595C2-D312-45FF-A6CD-2740B0181FAF}" destId="{8C8FDE24-FC1F-49D4-9811-93D5FC4B958D}" srcOrd="0" destOrd="0" presId="urn:microsoft.com/office/officeart/2005/8/layout/orgChart1"/>
    <dgm:cxn modelId="{E4F90F2C-5FB9-4CCA-9F31-F8756E7F2F89}" type="presParOf" srcId="{A1B595C2-D312-45FF-A6CD-2740B0181FAF}" destId="{CDDE6701-612C-4FF8-A9B7-35B3721271D4}" srcOrd="1" destOrd="0" presId="urn:microsoft.com/office/officeart/2005/8/layout/orgChart1"/>
    <dgm:cxn modelId="{2C20319D-F1C3-4E53-827E-7C809D86142D}" type="presParOf" srcId="{CDDE6701-612C-4FF8-A9B7-35B3721271D4}" destId="{46C25BCD-4343-4A6D-9F28-2B5F58CF02E2}" srcOrd="0" destOrd="0" presId="urn:microsoft.com/office/officeart/2005/8/layout/orgChart1"/>
    <dgm:cxn modelId="{CE348A58-7B37-4E17-9290-7E46CEAEA3FF}" type="presParOf" srcId="{46C25BCD-4343-4A6D-9F28-2B5F58CF02E2}" destId="{220E288B-CCE5-4A0F-BDD5-E8AFFD7A330E}" srcOrd="0" destOrd="0" presId="urn:microsoft.com/office/officeart/2005/8/layout/orgChart1"/>
    <dgm:cxn modelId="{4F8CF0D4-06E7-4FEA-B634-C588A60EEC33}" type="presParOf" srcId="{46C25BCD-4343-4A6D-9F28-2B5F58CF02E2}" destId="{1C864DBC-F9D4-4B50-ADF4-8E20029915CC}" srcOrd="1" destOrd="0" presId="urn:microsoft.com/office/officeart/2005/8/layout/orgChart1"/>
    <dgm:cxn modelId="{CFA4A36F-490F-4E29-A2D0-AEEDCEB8B10A}" type="presParOf" srcId="{CDDE6701-612C-4FF8-A9B7-35B3721271D4}" destId="{1D75C135-BC38-431E-8A01-B387DC4732CC}" srcOrd="1" destOrd="0" presId="urn:microsoft.com/office/officeart/2005/8/layout/orgChart1"/>
    <dgm:cxn modelId="{1D81BCCB-AAF5-4943-982D-160020E5040F}" type="presParOf" srcId="{CDDE6701-612C-4FF8-A9B7-35B3721271D4}" destId="{D1E323AF-D5C3-4303-9369-A18892580FC4}" srcOrd="2" destOrd="0" presId="urn:microsoft.com/office/officeart/2005/8/layout/orgChart1"/>
    <dgm:cxn modelId="{35ACEB1A-CEDB-4607-964B-9351177B9E63}" type="presParOf" srcId="{A1B595C2-D312-45FF-A6CD-2740B0181FAF}" destId="{F49E4947-028A-4DA0-A8CD-6155B15AC6DB}" srcOrd="2" destOrd="0" presId="urn:microsoft.com/office/officeart/2005/8/layout/orgChart1"/>
    <dgm:cxn modelId="{20B09AAB-E451-42EF-B2F4-F1BEB9E9E82D}" type="presParOf" srcId="{A1B595C2-D312-45FF-A6CD-2740B0181FAF}" destId="{6628D063-5FF3-43B0-9C6A-6858836CEDFE}" srcOrd="3" destOrd="0" presId="urn:microsoft.com/office/officeart/2005/8/layout/orgChart1"/>
    <dgm:cxn modelId="{9E03F936-F0FE-4D88-ADD8-70C20FDDFAD7}" type="presParOf" srcId="{6628D063-5FF3-43B0-9C6A-6858836CEDFE}" destId="{39175759-E308-4911-BF88-555765B0F19E}" srcOrd="0" destOrd="0" presId="urn:microsoft.com/office/officeart/2005/8/layout/orgChart1"/>
    <dgm:cxn modelId="{056F64B8-F5F8-4428-A41F-BED5B8798B1C}" type="presParOf" srcId="{39175759-E308-4911-BF88-555765B0F19E}" destId="{FE6ABEA4-B00D-404C-AED3-50C1AC372E2D}" srcOrd="0" destOrd="0" presId="urn:microsoft.com/office/officeart/2005/8/layout/orgChart1"/>
    <dgm:cxn modelId="{0977352E-6478-4B4D-ADE6-F9CFD8CD85B4}" type="presParOf" srcId="{39175759-E308-4911-BF88-555765B0F19E}" destId="{3F41C9E1-ED14-4CD3-A8D5-EB8F0FC34285}" srcOrd="1" destOrd="0" presId="urn:microsoft.com/office/officeart/2005/8/layout/orgChart1"/>
    <dgm:cxn modelId="{F8E36BF4-E9B1-4C20-86F3-E8123989F596}" type="presParOf" srcId="{6628D063-5FF3-43B0-9C6A-6858836CEDFE}" destId="{8DE751E4-7CAE-4700-813A-E714E2B42A45}" srcOrd="1" destOrd="0" presId="urn:microsoft.com/office/officeart/2005/8/layout/orgChart1"/>
    <dgm:cxn modelId="{A31B998D-C0B5-48D3-9784-562C800A914A}" type="presParOf" srcId="{6628D063-5FF3-43B0-9C6A-6858836CEDFE}" destId="{7B1AEFDD-F29D-4CDF-8E78-B0C169C4AA9A}" srcOrd="2" destOrd="0" presId="urn:microsoft.com/office/officeart/2005/8/layout/orgChart1"/>
    <dgm:cxn modelId="{CDF530DC-00BF-4C7F-A50B-908AB0DC4B44}" type="presParOf" srcId="{DBD9C3C9-6A04-4EFE-8977-AE377BA5E5E3}" destId="{9803714F-E2B5-4057-B6F6-E8D8461472E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20F1DB-C148-492A-8032-8F4EC837DA81}">
      <dsp:nvSpPr>
        <dsp:cNvPr id="0" name=""/>
        <dsp:cNvSpPr/>
      </dsp:nvSpPr>
      <dsp:spPr>
        <a:xfrm>
          <a:off x="5164607" y="1066678"/>
          <a:ext cx="4100467" cy="4878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2464"/>
              </a:lnTo>
              <a:lnTo>
                <a:pt x="4100467" y="332464"/>
              </a:lnTo>
              <a:lnTo>
                <a:pt x="4100467" y="48786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3292C6-B29E-4B4A-9860-6BFFC45B65AF}">
      <dsp:nvSpPr>
        <dsp:cNvPr id="0" name=""/>
        <dsp:cNvSpPr/>
      </dsp:nvSpPr>
      <dsp:spPr>
        <a:xfrm>
          <a:off x="5164607" y="1066678"/>
          <a:ext cx="2050233" cy="4878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2464"/>
              </a:lnTo>
              <a:lnTo>
                <a:pt x="2050233" y="332464"/>
              </a:lnTo>
              <a:lnTo>
                <a:pt x="2050233" y="48786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BCC7C0-60FE-4212-BCD6-1127488F399D}">
      <dsp:nvSpPr>
        <dsp:cNvPr id="0" name=""/>
        <dsp:cNvSpPr/>
      </dsp:nvSpPr>
      <dsp:spPr>
        <a:xfrm>
          <a:off x="5164607" y="2619731"/>
          <a:ext cx="3075350" cy="4878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2464"/>
              </a:lnTo>
              <a:lnTo>
                <a:pt x="3075350" y="332464"/>
              </a:lnTo>
              <a:lnTo>
                <a:pt x="3075350" y="48786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E2B945-0DE2-4889-B0E8-752AAF3DD1F1}">
      <dsp:nvSpPr>
        <dsp:cNvPr id="0" name=""/>
        <dsp:cNvSpPr/>
      </dsp:nvSpPr>
      <dsp:spPr>
        <a:xfrm>
          <a:off x="5164607" y="2619731"/>
          <a:ext cx="1025116" cy="4878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2464"/>
              </a:lnTo>
              <a:lnTo>
                <a:pt x="1025116" y="332464"/>
              </a:lnTo>
              <a:lnTo>
                <a:pt x="1025116" y="48786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A1281C-F892-4BDA-9727-4B572B1476BB}">
      <dsp:nvSpPr>
        <dsp:cNvPr id="0" name=""/>
        <dsp:cNvSpPr/>
      </dsp:nvSpPr>
      <dsp:spPr>
        <a:xfrm>
          <a:off x="4139490" y="2619731"/>
          <a:ext cx="1025116" cy="487862"/>
        </a:xfrm>
        <a:custGeom>
          <a:avLst/>
          <a:gdLst/>
          <a:ahLst/>
          <a:cxnLst/>
          <a:rect l="0" t="0" r="0" b="0"/>
          <a:pathLst>
            <a:path>
              <a:moveTo>
                <a:pt x="1025116" y="0"/>
              </a:moveTo>
              <a:lnTo>
                <a:pt x="1025116" y="332464"/>
              </a:lnTo>
              <a:lnTo>
                <a:pt x="0" y="332464"/>
              </a:lnTo>
              <a:lnTo>
                <a:pt x="0" y="48786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26C18C-D96A-4B34-A6A6-5EEEABC1E46B}">
      <dsp:nvSpPr>
        <dsp:cNvPr id="0" name=""/>
        <dsp:cNvSpPr/>
      </dsp:nvSpPr>
      <dsp:spPr>
        <a:xfrm>
          <a:off x="2089256" y="2619731"/>
          <a:ext cx="3075350" cy="487862"/>
        </a:xfrm>
        <a:custGeom>
          <a:avLst/>
          <a:gdLst/>
          <a:ahLst/>
          <a:cxnLst/>
          <a:rect l="0" t="0" r="0" b="0"/>
          <a:pathLst>
            <a:path>
              <a:moveTo>
                <a:pt x="3075350" y="0"/>
              </a:moveTo>
              <a:lnTo>
                <a:pt x="3075350" y="332464"/>
              </a:lnTo>
              <a:lnTo>
                <a:pt x="0" y="332464"/>
              </a:lnTo>
              <a:lnTo>
                <a:pt x="0" y="48786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3B1832-559A-4908-8BFB-CF0CD92FD38D}">
      <dsp:nvSpPr>
        <dsp:cNvPr id="0" name=""/>
        <dsp:cNvSpPr/>
      </dsp:nvSpPr>
      <dsp:spPr>
        <a:xfrm>
          <a:off x="5118887" y="1066678"/>
          <a:ext cx="91440" cy="48786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8786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AAA06A-6500-426C-8824-74AF81D886BE}">
      <dsp:nvSpPr>
        <dsp:cNvPr id="0" name=""/>
        <dsp:cNvSpPr/>
      </dsp:nvSpPr>
      <dsp:spPr>
        <a:xfrm>
          <a:off x="3114373" y="1066678"/>
          <a:ext cx="2050233" cy="487862"/>
        </a:xfrm>
        <a:custGeom>
          <a:avLst/>
          <a:gdLst/>
          <a:ahLst/>
          <a:cxnLst/>
          <a:rect l="0" t="0" r="0" b="0"/>
          <a:pathLst>
            <a:path>
              <a:moveTo>
                <a:pt x="2050233" y="0"/>
              </a:moveTo>
              <a:lnTo>
                <a:pt x="2050233" y="332464"/>
              </a:lnTo>
              <a:lnTo>
                <a:pt x="0" y="332464"/>
              </a:lnTo>
              <a:lnTo>
                <a:pt x="0" y="48786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18C2F4-AF37-43CA-B6F1-569E9FB1C38A}">
      <dsp:nvSpPr>
        <dsp:cNvPr id="0" name=""/>
        <dsp:cNvSpPr/>
      </dsp:nvSpPr>
      <dsp:spPr>
        <a:xfrm>
          <a:off x="1064139" y="1066678"/>
          <a:ext cx="4100467" cy="487862"/>
        </a:xfrm>
        <a:custGeom>
          <a:avLst/>
          <a:gdLst/>
          <a:ahLst/>
          <a:cxnLst/>
          <a:rect l="0" t="0" r="0" b="0"/>
          <a:pathLst>
            <a:path>
              <a:moveTo>
                <a:pt x="4100467" y="0"/>
              </a:moveTo>
              <a:lnTo>
                <a:pt x="4100467" y="332464"/>
              </a:lnTo>
              <a:lnTo>
                <a:pt x="0" y="332464"/>
              </a:lnTo>
              <a:lnTo>
                <a:pt x="0" y="48786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16CB6A-CE20-4BE2-A7ED-B30B5E2B1254}">
      <dsp:nvSpPr>
        <dsp:cNvPr id="0" name=""/>
        <dsp:cNvSpPr/>
      </dsp:nvSpPr>
      <dsp:spPr>
        <a:xfrm>
          <a:off x="4325875" y="1489"/>
          <a:ext cx="1677464" cy="106518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59C094-C2D8-4015-A776-074DDF8E5D2B}">
      <dsp:nvSpPr>
        <dsp:cNvPr id="0" name=""/>
        <dsp:cNvSpPr/>
      </dsp:nvSpPr>
      <dsp:spPr>
        <a:xfrm>
          <a:off x="4512260" y="178554"/>
          <a:ext cx="1677464" cy="10651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/>
            <a:t>EVENTS and PORTFOLIOS</a:t>
          </a:r>
          <a:endParaRPr lang="el-GR" sz="1000" b="1" kern="1200"/>
        </a:p>
      </dsp:txBody>
      <dsp:txXfrm>
        <a:off x="4543458" y="209752"/>
        <a:ext cx="1615068" cy="1002793"/>
      </dsp:txXfrm>
    </dsp:sp>
    <dsp:sp modelId="{4F765F92-8275-41E5-AE25-3AD3AD5CB1B6}">
      <dsp:nvSpPr>
        <dsp:cNvPr id="0" name=""/>
        <dsp:cNvSpPr/>
      </dsp:nvSpPr>
      <dsp:spPr>
        <a:xfrm>
          <a:off x="225407" y="1554541"/>
          <a:ext cx="1677464" cy="106518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8F66E9-17A2-4F8D-9C47-066EFAAB53EA}">
      <dsp:nvSpPr>
        <dsp:cNvPr id="0" name=""/>
        <dsp:cNvSpPr/>
      </dsp:nvSpPr>
      <dsp:spPr>
        <a:xfrm>
          <a:off x="411792" y="1731606"/>
          <a:ext cx="1677464" cy="10651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/>
            <a:t>PLACE MARKETING:              </a:t>
          </a:r>
          <a:r>
            <a:rPr lang="en-US" sz="1000" kern="1200"/>
            <a:t>Co-branding events with destination</a:t>
          </a:r>
          <a:endParaRPr lang="el-GR" sz="1000" kern="1200"/>
        </a:p>
      </dsp:txBody>
      <dsp:txXfrm>
        <a:off x="442990" y="1762804"/>
        <a:ext cx="1615068" cy="1002793"/>
      </dsp:txXfrm>
    </dsp:sp>
    <dsp:sp modelId="{A768A225-63D1-496E-BA8C-FBA5BDCFDE6B}">
      <dsp:nvSpPr>
        <dsp:cNvPr id="0" name=""/>
        <dsp:cNvSpPr/>
      </dsp:nvSpPr>
      <dsp:spPr>
        <a:xfrm>
          <a:off x="2275641" y="1554541"/>
          <a:ext cx="1677464" cy="106518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2238EC-04E1-4D18-BD09-BA201BF91009}">
      <dsp:nvSpPr>
        <dsp:cNvPr id="0" name=""/>
        <dsp:cNvSpPr/>
      </dsp:nvSpPr>
      <dsp:spPr>
        <a:xfrm>
          <a:off x="2462026" y="1731606"/>
          <a:ext cx="1677464" cy="10651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/>
            <a:t>ENVIRONMENT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/>
            <a:t>-Heritage and nature conservation                                -Urban renewal                           -Environmental education through events             </a:t>
          </a:r>
          <a:endParaRPr lang="el-GR" sz="1000" b="1" kern="1200"/>
        </a:p>
      </dsp:txBody>
      <dsp:txXfrm>
        <a:off x="2493224" y="1762804"/>
        <a:ext cx="1615068" cy="1002793"/>
      </dsp:txXfrm>
    </dsp:sp>
    <dsp:sp modelId="{814C21D9-8D22-4E82-8D4D-190B54C253D0}">
      <dsp:nvSpPr>
        <dsp:cNvPr id="0" name=""/>
        <dsp:cNvSpPr/>
      </dsp:nvSpPr>
      <dsp:spPr>
        <a:xfrm>
          <a:off x="4325875" y="1554541"/>
          <a:ext cx="1677464" cy="106518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BE45E8-16E0-4E66-A667-1A365B47FE0B}">
      <dsp:nvSpPr>
        <dsp:cNvPr id="0" name=""/>
        <dsp:cNvSpPr/>
      </dsp:nvSpPr>
      <dsp:spPr>
        <a:xfrm>
          <a:off x="4512260" y="1731606"/>
          <a:ext cx="1677464" cy="10651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/>
            <a:t>TOURISM</a:t>
          </a:r>
          <a:endParaRPr lang="el-GR" sz="1000" b="1" kern="1200"/>
        </a:p>
      </dsp:txBody>
      <dsp:txXfrm>
        <a:off x="4543458" y="1762804"/>
        <a:ext cx="1615068" cy="1002793"/>
      </dsp:txXfrm>
    </dsp:sp>
    <dsp:sp modelId="{C820D8C3-62EA-4FE6-9638-DCE16B89E4C7}">
      <dsp:nvSpPr>
        <dsp:cNvPr id="0" name=""/>
        <dsp:cNvSpPr/>
      </dsp:nvSpPr>
      <dsp:spPr>
        <a:xfrm>
          <a:off x="1250524" y="3107593"/>
          <a:ext cx="1677464" cy="106518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737096-B34F-44BF-9E61-51825B3639AA}">
      <dsp:nvSpPr>
        <dsp:cNvPr id="0" name=""/>
        <dsp:cNvSpPr/>
      </dsp:nvSpPr>
      <dsp:spPr>
        <a:xfrm>
          <a:off x="1436909" y="3284659"/>
          <a:ext cx="1677464" cy="10651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/>
            <a:t>Image Maker:                   Create positive image of destination</a:t>
          </a:r>
          <a:endParaRPr lang="el-GR" sz="1000" b="1" kern="1200"/>
        </a:p>
      </dsp:txBody>
      <dsp:txXfrm>
        <a:off x="1468107" y="3315857"/>
        <a:ext cx="1615068" cy="1002793"/>
      </dsp:txXfrm>
    </dsp:sp>
    <dsp:sp modelId="{E674A25A-F908-4C53-9EA3-BCF2833CE467}">
      <dsp:nvSpPr>
        <dsp:cNvPr id="0" name=""/>
        <dsp:cNvSpPr/>
      </dsp:nvSpPr>
      <dsp:spPr>
        <a:xfrm>
          <a:off x="3300758" y="3107593"/>
          <a:ext cx="1677464" cy="106518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B78265-1B47-4503-8143-C4DE8ADC4EBF}">
      <dsp:nvSpPr>
        <dsp:cNvPr id="0" name=""/>
        <dsp:cNvSpPr/>
      </dsp:nvSpPr>
      <dsp:spPr>
        <a:xfrm>
          <a:off x="3487143" y="3284659"/>
          <a:ext cx="1677464" cy="10651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/>
            <a:t>Animator:                                  Of venues, spaces, resorts, cities</a:t>
          </a:r>
          <a:endParaRPr lang="el-GR" sz="1000" b="1" kern="1200"/>
        </a:p>
      </dsp:txBody>
      <dsp:txXfrm>
        <a:off x="3518341" y="3315857"/>
        <a:ext cx="1615068" cy="1002793"/>
      </dsp:txXfrm>
    </dsp:sp>
    <dsp:sp modelId="{7434B5B3-4AA2-4860-BA73-B998C7906219}">
      <dsp:nvSpPr>
        <dsp:cNvPr id="0" name=""/>
        <dsp:cNvSpPr/>
      </dsp:nvSpPr>
      <dsp:spPr>
        <a:xfrm>
          <a:off x="5350992" y="3107593"/>
          <a:ext cx="1677464" cy="106518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FA7052-2A6A-42A3-9585-ECB6F9F5C6A9}">
      <dsp:nvSpPr>
        <dsp:cNvPr id="0" name=""/>
        <dsp:cNvSpPr/>
      </dsp:nvSpPr>
      <dsp:spPr>
        <a:xfrm>
          <a:off x="5537377" y="3284659"/>
          <a:ext cx="1677464" cy="10651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/>
            <a:t>Catalyst:                                    For new infrastructure and increased tourism capacity</a:t>
          </a:r>
          <a:endParaRPr lang="el-GR" sz="1000" b="1" kern="1200"/>
        </a:p>
      </dsp:txBody>
      <dsp:txXfrm>
        <a:off x="5568575" y="3315857"/>
        <a:ext cx="1615068" cy="1002793"/>
      </dsp:txXfrm>
    </dsp:sp>
    <dsp:sp modelId="{F1CE624B-62A2-4B0B-BD33-A5C975ECAA47}">
      <dsp:nvSpPr>
        <dsp:cNvPr id="0" name=""/>
        <dsp:cNvSpPr/>
      </dsp:nvSpPr>
      <dsp:spPr>
        <a:xfrm>
          <a:off x="7401226" y="3107593"/>
          <a:ext cx="1677464" cy="106518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7D8FBD-457F-4B25-86FB-1BA3F50C01A1}">
      <dsp:nvSpPr>
        <dsp:cNvPr id="0" name=""/>
        <dsp:cNvSpPr/>
      </dsp:nvSpPr>
      <dsp:spPr>
        <a:xfrm>
          <a:off x="7587611" y="3284659"/>
          <a:ext cx="1677464" cy="10651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/>
            <a:t>Attraction:                                    -High-yield event tourists         -All year round                             -Geographic spread</a:t>
          </a:r>
          <a:endParaRPr lang="el-GR" sz="1000" b="1" kern="1200"/>
        </a:p>
      </dsp:txBody>
      <dsp:txXfrm>
        <a:off x="7618809" y="3315857"/>
        <a:ext cx="1615068" cy="1002793"/>
      </dsp:txXfrm>
    </dsp:sp>
    <dsp:sp modelId="{87106737-B180-4477-9227-D568FB3B9E17}">
      <dsp:nvSpPr>
        <dsp:cNvPr id="0" name=""/>
        <dsp:cNvSpPr/>
      </dsp:nvSpPr>
      <dsp:spPr>
        <a:xfrm>
          <a:off x="6376109" y="1554541"/>
          <a:ext cx="1677464" cy="106518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3A5AA1-234D-4111-BABB-6F142B74C30A}">
      <dsp:nvSpPr>
        <dsp:cNvPr id="0" name=""/>
        <dsp:cNvSpPr/>
      </dsp:nvSpPr>
      <dsp:spPr>
        <a:xfrm>
          <a:off x="6562494" y="1731606"/>
          <a:ext cx="1677464" cy="10651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/>
            <a:t>SOCIAL                                          -Foster social interaction          -Improve quality of life               -Capacity-building for community development</a:t>
          </a:r>
          <a:endParaRPr lang="el-GR" sz="1000" b="1" kern="1200"/>
        </a:p>
      </dsp:txBody>
      <dsp:txXfrm>
        <a:off x="6593692" y="1762804"/>
        <a:ext cx="1615068" cy="1002793"/>
      </dsp:txXfrm>
    </dsp:sp>
    <dsp:sp modelId="{D50775F9-4D65-4BCA-9E66-4F91B5BB253D}">
      <dsp:nvSpPr>
        <dsp:cNvPr id="0" name=""/>
        <dsp:cNvSpPr/>
      </dsp:nvSpPr>
      <dsp:spPr>
        <a:xfrm>
          <a:off x="8426343" y="1554541"/>
          <a:ext cx="1677464" cy="106518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C381A5-A094-40D6-B495-F34D3B4D66F8}">
      <dsp:nvSpPr>
        <dsp:cNvPr id="0" name=""/>
        <dsp:cNvSpPr/>
      </dsp:nvSpPr>
      <dsp:spPr>
        <a:xfrm>
          <a:off x="8612728" y="1731606"/>
          <a:ext cx="1677464" cy="10651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/>
            <a:t>CULTURAL                                     -Arts and cultural development                               -Preserve authentic traditions</a:t>
          </a:r>
          <a:endParaRPr lang="el-GR" sz="1000" b="1" kern="1200"/>
        </a:p>
      </dsp:txBody>
      <dsp:txXfrm>
        <a:off x="8643926" y="1762804"/>
        <a:ext cx="1615068" cy="100279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9E4947-028A-4DA0-A8CD-6155B15AC6DB}">
      <dsp:nvSpPr>
        <dsp:cNvPr id="0" name=""/>
        <dsp:cNvSpPr/>
      </dsp:nvSpPr>
      <dsp:spPr>
        <a:xfrm>
          <a:off x="4659527" y="1408895"/>
          <a:ext cx="1703383" cy="5912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5628"/>
              </a:lnTo>
              <a:lnTo>
                <a:pt x="1703383" y="295628"/>
              </a:lnTo>
              <a:lnTo>
                <a:pt x="1703383" y="59125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8FDE24-FC1F-49D4-9811-93D5FC4B958D}">
      <dsp:nvSpPr>
        <dsp:cNvPr id="0" name=""/>
        <dsp:cNvSpPr/>
      </dsp:nvSpPr>
      <dsp:spPr>
        <a:xfrm>
          <a:off x="2956143" y="1408895"/>
          <a:ext cx="1703383" cy="591257"/>
        </a:xfrm>
        <a:custGeom>
          <a:avLst/>
          <a:gdLst/>
          <a:ahLst/>
          <a:cxnLst/>
          <a:rect l="0" t="0" r="0" b="0"/>
          <a:pathLst>
            <a:path>
              <a:moveTo>
                <a:pt x="1703383" y="0"/>
              </a:moveTo>
              <a:lnTo>
                <a:pt x="1703383" y="295628"/>
              </a:lnTo>
              <a:lnTo>
                <a:pt x="0" y="295628"/>
              </a:lnTo>
              <a:lnTo>
                <a:pt x="0" y="59125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5B8A98-75A2-4497-8B57-F198128803B9}">
      <dsp:nvSpPr>
        <dsp:cNvPr id="0" name=""/>
        <dsp:cNvSpPr/>
      </dsp:nvSpPr>
      <dsp:spPr>
        <a:xfrm>
          <a:off x="3251771" y="1140"/>
          <a:ext cx="2815510" cy="140775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/>
            <a:t>Event Strategic Planning &amp; Management</a:t>
          </a:r>
          <a:endParaRPr lang="el-GR" sz="3200" kern="1200" dirty="0"/>
        </a:p>
      </dsp:txBody>
      <dsp:txXfrm>
        <a:off x="3251771" y="1140"/>
        <a:ext cx="2815510" cy="1407755"/>
      </dsp:txXfrm>
    </dsp:sp>
    <dsp:sp modelId="{220E288B-CCE5-4A0F-BDD5-E8AFFD7A330E}">
      <dsp:nvSpPr>
        <dsp:cNvPr id="0" name=""/>
        <dsp:cNvSpPr/>
      </dsp:nvSpPr>
      <dsp:spPr>
        <a:xfrm>
          <a:off x="1548388" y="2000153"/>
          <a:ext cx="2815510" cy="140775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/>
            <a:t>Event Staging &amp; Implementation</a:t>
          </a:r>
          <a:endParaRPr lang="el-GR" sz="3200" kern="1200"/>
        </a:p>
      </dsp:txBody>
      <dsp:txXfrm>
        <a:off x="1548388" y="2000153"/>
        <a:ext cx="2815510" cy="1407755"/>
      </dsp:txXfrm>
    </dsp:sp>
    <dsp:sp modelId="{FE6ABEA4-B00D-404C-AED3-50C1AC372E2D}">
      <dsp:nvSpPr>
        <dsp:cNvPr id="0" name=""/>
        <dsp:cNvSpPr/>
      </dsp:nvSpPr>
      <dsp:spPr>
        <a:xfrm>
          <a:off x="4955155" y="2000153"/>
          <a:ext cx="2815510" cy="140775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/>
            <a:t>Event 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/>
            <a:t>Leveraging</a:t>
          </a:r>
          <a:endParaRPr lang="el-GR" sz="3200" kern="1200"/>
        </a:p>
      </dsp:txBody>
      <dsp:txXfrm>
        <a:off x="4955155" y="2000153"/>
        <a:ext cx="2815510" cy="14077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i="0"/>
            </a:lvl1pPr>
          </a:lstStyle>
          <a:p>
            <a:r>
              <a:rPr lang="en-GB" dirty="0" smtClean="0"/>
              <a:t>Event Portfolio Management: Instructor’s Manual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413B3-FE04-4E35-8C6E-84E390F2FA8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68642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4FE41-7537-45C6-9062-C977414839D6}" type="datetimeFigureOut">
              <a:rPr lang="en-GB" smtClean="0"/>
              <a:t>18/09/2019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413B3-FE04-4E35-8C6E-84E390F2FA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6382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4FE41-7537-45C6-9062-C977414839D6}" type="datetimeFigureOut">
              <a:rPr lang="en-GB" smtClean="0"/>
              <a:t>18/09/2019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413B3-FE04-4E35-8C6E-84E390F2FA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9067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4FE41-7537-45C6-9062-C977414839D6}" type="datetimeFigureOut">
              <a:rPr lang="en-GB" smtClean="0"/>
              <a:t>18/09/2019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413B3-FE04-4E35-8C6E-84E390F2FA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10721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4FE41-7537-45C6-9062-C977414839D6}" type="datetimeFigureOut">
              <a:rPr lang="en-GB" smtClean="0"/>
              <a:t>18/09/2019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413B3-FE04-4E35-8C6E-84E390F2FA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2656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4FE41-7537-45C6-9062-C977414839D6}" type="datetimeFigureOut">
              <a:rPr lang="en-GB" smtClean="0"/>
              <a:t>18/09/2019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413B3-FE04-4E35-8C6E-84E390F2FA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0926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4FE41-7537-45C6-9062-C977414839D6}" type="datetimeFigureOut">
              <a:rPr lang="en-GB" smtClean="0"/>
              <a:t>18/09/2019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413B3-FE04-4E35-8C6E-84E390F2FA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7843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4FE41-7537-45C6-9062-C977414839D6}" type="datetimeFigureOut">
              <a:rPr lang="en-GB" smtClean="0"/>
              <a:t>18/09/2019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413B3-FE04-4E35-8C6E-84E390F2FA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12659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4FE41-7537-45C6-9062-C977414839D6}" type="datetimeFigureOut">
              <a:rPr lang="en-GB" smtClean="0"/>
              <a:t>18/09/2019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413B3-FE04-4E35-8C6E-84E390F2FA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5341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4FE41-7537-45C6-9062-C977414839D6}" type="datetimeFigureOut">
              <a:rPr lang="en-GB" smtClean="0"/>
              <a:t>18/09/2019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413B3-FE04-4E35-8C6E-84E390F2FA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57808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4FE41-7537-45C6-9062-C977414839D6}" type="datetimeFigureOut">
              <a:rPr lang="en-GB" smtClean="0"/>
              <a:t>18/09/2019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413B3-FE04-4E35-8C6E-84E390F2FA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4350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 smtClean="0"/>
              <a:t>Event Portfolio Management: Instructor’s Manual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7413B3-FE04-4E35-8C6E-84E390F2FA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5296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4800" dirty="0" smtClean="0"/>
              <a:t>Event Portfolio Management</a:t>
            </a:r>
            <a:endParaRPr lang="en-GB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Instructor’s Manual: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648558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000" b="1" dirty="0"/>
              <a:t>Figure 9: Event portfolio planning and leveraging. </a:t>
            </a:r>
            <a:endParaRPr lang="en-GB" sz="2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9946" y="1244984"/>
            <a:ext cx="8204886" cy="5179781"/>
          </a:xfrm>
        </p:spPr>
      </p:pic>
    </p:spTree>
    <p:extLst>
      <p:ext uri="{BB962C8B-B14F-4D97-AF65-F5344CB8AC3E}">
        <p14:creationId xmlns:p14="http://schemas.microsoft.com/office/powerpoint/2010/main" val="22638011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000" b="1" dirty="0"/>
              <a:t>Figure 10: Events network and community portfolio capacity. </a:t>
            </a:r>
            <a:endParaRPr lang="en-GB" sz="2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7739" y="1779373"/>
            <a:ext cx="7672250" cy="3984594"/>
          </a:xfrm>
        </p:spPr>
      </p:pic>
    </p:spTree>
    <p:extLst>
      <p:ext uri="{BB962C8B-B14F-4D97-AF65-F5344CB8AC3E}">
        <p14:creationId xmlns:p14="http://schemas.microsoft.com/office/powerpoint/2010/main" val="42848544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000" b="1" dirty="0"/>
              <a:t>Figure 11: Event portfolio design</a:t>
            </a:r>
            <a:r>
              <a:rPr lang="en-GB" sz="2000" dirty="0"/>
              <a:t>.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63" b="468"/>
          <a:stretch/>
        </p:blipFill>
        <p:spPr>
          <a:xfrm>
            <a:off x="1919416" y="1299334"/>
            <a:ext cx="7685903" cy="5193749"/>
          </a:xfrm>
        </p:spPr>
      </p:pic>
    </p:spTree>
    <p:extLst>
      <p:ext uri="{BB962C8B-B14F-4D97-AF65-F5344CB8AC3E}">
        <p14:creationId xmlns:p14="http://schemas.microsoft.com/office/powerpoint/2010/main" val="26555191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000" b="1" dirty="0"/>
              <a:t>Figure 12: A multi-dimensional model of the synergistic dynamics in an event portfolio. </a:t>
            </a:r>
            <a:endParaRPr lang="en-GB" sz="2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094" y="1293341"/>
            <a:ext cx="8544934" cy="5074508"/>
          </a:xfrm>
        </p:spPr>
      </p:pic>
    </p:spTree>
    <p:extLst>
      <p:ext uri="{BB962C8B-B14F-4D97-AF65-F5344CB8AC3E}">
        <p14:creationId xmlns:p14="http://schemas.microsoft.com/office/powerpoint/2010/main" val="42470965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000" b="1" dirty="0"/>
              <a:t>Figure 13: Event portfolio structure. </a:t>
            </a:r>
            <a:endParaRPr lang="en-GB" sz="2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9067" y="2347784"/>
            <a:ext cx="7552681" cy="2833816"/>
          </a:xfrm>
        </p:spPr>
      </p:pic>
    </p:spTree>
    <p:extLst>
      <p:ext uri="{BB962C8B-B14F-4D97-AF65-F5344CB8AC3E}">
        <p14:creationId xmlns:p14="http://schemas.microsoft.com/office/powerpoint/2010/main" val="5884036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000" b="1" dirty="0"/>
              <a:t>Figure </a:t>
            </a:r>
            <a:r>
              <a:rPr lang="en-GB" sz="2000" b="1" dirty="0" smtClean="0"/>
              <a:t>14: </a:t>
            </a:r>
            <a:r>
              <a:rPr lang="en-GB" sz="2000" b="1" dirty="0"/>
              <a:t>Event portfolio programme. </a:t>
            </a:r>
            <a:endParaRPr lang="en-GB" sz="2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789" y="2339545"/>
            <a:ext cx="9520645" cy="3105665"/>
          </a:xfrm>
        </p:spPr>
      </p:pic>
    </p:spTree>
    <p:extLst>
      <p:ext uri="{BB962C8B-B14F-4D97-AF65-F5344CB8AC3E}">
        <p14:creationId xmlns:p14="http://schemas.microsoft.com/office/powerpoint/2010/main" val="7166500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000" b="1" dirty="0"/>
              <a:t>Figure 15: Event portfolio magnitude. </a:t>
            </a:r>
            <a:endParaRPr lang="en-GB" sz="2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453" y="2224216"/>
            <a:ext cx="10722809" cy="3270422"/>
          </a:xfrm>
        </p:spPr>
      </p:pic>
    </p:spTree>
    <p:extLst>
      <p:ext uri="{BB962C8B-B14F-4D97-AF65-F5344CB8AC3E}">
        <p14:creationId xmlns:p14="http://schemas.microsoft.com/office/powerpoint/2010/main" val="6828716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000" b="1" dirty="0"/>
              <a:t>Figure 16: Evaluation complexity model. </a:t>
            </a:r>
            <a:endParaRPr lang="en-GB" sz="2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411" y="1491581"/>
            <a:ext cx="7450275" cy="4670322"/>
          </a:xfrm>
        </p:spPr>
      </p:pic>
    </p:spTree>
    <p:extLst>
      <p:ext uri="{BB962C8B-B14F-4D97-AF65-F5344CB8AC3E}">
        <p14:creationId xmlns:p14="http://schemas.microsoft.com/office/powerpoint/2010/main" val="27852916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000" b="1" dirty="0" smtClean="0"/>
              <a:t>Figure 17: </a:t>
            </a:r>
            <a:r>
              <a:rPr lang="en-GB" sz="2000" b="1" dirty="0"/>
              <a:t>Key aspects of Organisational Ecology Theory </a:t>
            </a:r>
            <a:r>
              <a:rPr lang="en-GB" sz="2000" b="1" dirty="0" smtClean="0"/>
              <a:t>(I)</a:t>
            </a:r>
            <a:endParaRPr lang="en-GB" sz="2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6047" y="1466335"/>
            <a:ext cx="7358646" cy="4710628"/>
          </a:xfrm>
        </p:spPr>
      </p:pic>
    </p:spTree>
    <p:extLst>
      <p:ext uri="{BB962C8B-B14F-4D97-AF65-F5344CB8AC3E}">
        <p14:creationId xmlns:p14="http://schemas.microsoft.com/office/powerpoint/2010/main" val="34279524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000" b="1" dirty="0" smtClean="0"/>
              <a:t>Figure 18: Key aspects of Organisational Ecology Theory (II)</a:t>
            </a:r>
            <a:endParaRPr lang="en-GB" sz="2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002" y="1825625"/>
            <a:ext cx="10449996" cy="4351338"/>
          </a:xfrm>
        </p:spPr>
      </p:pic>
    </p:spTree>
    <p:extLst>
      <p:ext uri="{BB962C8B-B14F-4D97-AF65-F5344CB8AC3E}">
        <p14:creationId xmlns:p14="http://schemas.microsoft.com/office/powerpoint/2010/main" val="41551327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000" b="1" dirty="0" smtClean="0"/>
              <a:t>Figure 1: </a:t>
            </a:r>
            <a:r>
              <a:rPr lang="en-GB" sz="2000" b="1" dirty="0"/>
              <a:t>A framework for understanding and creating knowledge about planned events. </a:t>
            </a:r>
          </a:p>
        </p:txBody>
      </p:sp>
      <p:pic>
        <p:nvPicPr>
          <p:cNvPr id="6" name="Εικόνα 1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7537" y="1825625"/>
            <a:ext cx="4745783" cy="43513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826668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000" b="1" dirty="0"/>
              <a:t>Figure 19: Theory of change model </a:t>
            </a:r>
            <a:endParaRPr lang="en-GB" sz="2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4729" y="1268627"/>
            <a:ext cx="7312143" cy="5082746"/>
          </a:xfrm>
        </p:spPr>
      </p:pic>
    </p:spTree>
    <p:extLst>
      <p:ext uri="{BB962C8B-B14F-4D97-AF65-F5344CB8AC3E}">
        <p14:creationId xmlns:p14="http://schemas.microsoft.com/office/powerpoint/2010/main" val="42121714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000" b="1" dirty="0"/>
              <a:t>Figure 20: A logic model for event evaluation and impact assessment. </a:t>
            </a:r>
            <a:endParaRPr lang="en-GB" sz="2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885" y="1209263"/>
            <a:ext cx="6763265" cy="4736067"/>
          </a:xfrm>
        </p:spPr>
      </p:pic>
    </p:spTree>
    <p:extLst>
      <p:ext uri="{BB962C8B-B14F-4D97-AF65-F5344CB8AC3E}">
        <p14:creationId xmlns:p14="http://schemas.microsoft.com/office/powerpoint/2010/main" val="36762142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000" b="1" dirty="0"/>
              <a:t>Figure 21: The Balanced Scorecard evaluation system </a:t>
            </a:r>
            <a:endParaRPr lang="en-GB" sz="2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4082" y="1825625"/>
            <a:ext cx="6003836" cy="4351338"/>
          </a:xfrm>
        </p:spPr>
      </p:pic>
    </p:spTree>
    <p:extLst>
      <p:ext uri="{BB962C8B-B14F-4D97-AF65-F5344CB8AC3E}">
        <p14:creationId xmlns:p14="http://schemas.microsoft.com/office/powerpoint/2010/main" val="7222112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000" b="1" dirty="0"/>
              <a:t>Figure 22: Matrix model </a:t>
            </a:r>
            <a:endParaRPr lang="en-GB" sz="2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8172" y="1825625"/>
            <a:ext cx="5055656" cy="4351338"/>
          </a:xfrm>
        </p:spPr>
      </p:pic>
    </p:spTree>
    <p:extLst>
      <p:ext uri="{BB962C8B-B14F-4D97-AF65-F5344CB8AC3E}">
        <p14:creationId xmlns:p14="http://schemas.microsoft.com/office/powerpoint/2010/main" val="9629109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000" b="1" dirty="0"/>
              <a:t>Figure 23: Ossian’s matrix </a:t>
            </a:r>
            <a:endParaRPr lang="en-GB" sz="2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686" y="1212322"/>
            <a:ext cx="6853881" cy="5191106"/>
          </a:xfrm>
        </p:spPr>
      </p:pic>
    </p:spTree>
    <p:extLst>
      <p:ext uri="{BB962C8B-B14F-4D97-AF65-F5344CB8AC3E}">
        <p14:creationId xmlns:p14="http://schemas.microsoft.com/office/powerpoint/2010/main" val="34912666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000" b="1" dirty="0"/>
              <a:t>Figure 24: Process model </a:t>
            </a:r>
            <a:endParaRPr lang="en-GB" sz="2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503" y="1233099"/>
            <a:ext cx="7265773" cy="5161836"/>
          </a:xfrm>
        </p:spPr>
      </p:pic>
    </p:spTree>
    <p:extLst>
      <p:ext uri="{BB962C8B-B14F-4D97-AF65-F5344CB8AC3E}">
        <p14:creationId xmlns:p14="http://schemas.microsoft.com/office/powerpoint/2010/main" val="23510430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000" b="1" dirty="0"/>
              <a:t>Figure 25: Ontological map of event portfolio studies </a:t>
            </a:r>
            <a:endParaRPr lang="en-GB" sz="2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3416" y="1169773"/>
            <a:ext cx="5082745" cy="5486718"/>
          </a:xfrm>
        </p:spPr>
      </p:pic>
    </p:spTree>
    <p:extLst>
      <p:ext uri="{BB962C8B-B14F-4D97-AF65-F5344CB8AC3E}">
        <p14:creationId xmlns:p14="http://schemas.microsoft.com/office/powerpoint/2010/main" val="39453135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000" b="1" dirty="0" smtClean="0"/>
              <a:t>Figure 2: </a:t>
            </a:r>
            <a:r>
              <a:rPr lang="en-GB" sz="2000" b="1" dirty="0"/>
              <a:t>Roles of events as instruments of policy and strategy. </a:t>
            </a:r>
          </a:p>
        </p:txBody>
      </p:sp>
      <p:graphicFrame>
        <p:nvGraphicFramePr>
          <p:cNvPr id="4" name="Διάγραμμα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9145794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55181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000" b="1" dirty="0"/>
              <a:t>Figure 3: A comprehensive research framework for studying event portfolios. 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4701" y="1342767"/>
            <a:ext cx="6878354" cy="4982477"/>
          </a:xfrm>
        </p:spPr>
      </p:pic>
    </p:spTree>
    <p:extLst>
      <p:ext uri="{BB962C8B-B14F-4D97-AF65-F5344CB8AC3E}">
        <p14:creationId xmlns:p14="http://schemas.microsoft.com/office/powerpoint/2010/main" val="36185197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000" b="1" baseline="30000" dirty="0"/>
              <a:t>Figure 4: The event strategy master plan. </a:t>
            </a:r>
            <a:endParaRPr lang="en-GB" sz="2000" b="1" dirty="0"/>
          </a:p>
        </p:txBody>
      </p:sp>
      <p:graphicFrame>
        <p:nvGraphicFramePr>
          <p:cNvPr id="4" name="Διάγραμμα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83005771"/>
              </p:ext>
            </p:extLst>
          </p:nvPr>
        </p:nvGraphicFramePr>
        <p:xfrm>
          <a:off x="1787611" y="1754659"/>
          <a:ext cx="9319054" cy="34090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276583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000" b="1" baseline="30000" dirty="0"/>
              <a:t>Figure 5: Social leverage of events</a:t>
            </a:r>
            <a:r>
              <a:rPr lang="en-GB" sz="2000" b="1" baseline="30000" dirty="0" smtClean="0"/>
              <a:t>.</a:t>
            </a:r>
            <a:endParaRPr lang="en-GB" sz="2000" b="1" dirty="0"/>
          </a:p>
        </p:txBody>
      </p:sp>
      <p:pic>
        <p:nvPicPr>
          <p:cNvPr id="4" name="Εικόνα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1308" y="1219200"/>
            <a:ext cx="6474941" cy="484384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240823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000" b="1" baseline="30000" dirty="0"/>
              <a:t>Figure 6: An integrated framework for understanding the social utility processes and outcomes of sport and cultural events. </a:t>
            </a:r>
            <a:endParaRPr lang="en-GB" sz="20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79" b="8610"/>
          <a:stretch/>
        </p:blipFill>
        <p:spPr>
          <a:xfrm>
            <a:off x="1504074" y="1161535"/>
            <a:ext cx="8060056" cy="4920986"/>
          </a:xfrm>
        </p:spPr>
      </p:pic>
    </p:spTree>
    <p:extLst>
      <p:ext uri="{BB962C8B-B14F-4D97-AF65-F5344CB8AC3E}">
        <p14:creationId xmlns:p14="http://schemas.microsoft.com/office/powerpoint/2010/main" val="36103757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000" b="1" dirty="0"/>
              <a:t>Figure 7: A strategic planning framework for leveraging post-Games Olympic tourism. </a:t>
            </a:r>
            <a:endParaRPr lang="en-GB" sz="2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351440"/>
            <a:ext cx="5713280" cy="4966982"/>
          </a:xfrm>
        </p:spPr>
      </p:pic>
    </p:spTree>
    <p:extLst>
      <p:ext uri="{BB962C8B-B14F-4D97-AF65-F5344CB8AC3E}">
        <p14:creationId xmlns:p14="http://schemas.microsoft.com/office/powerpoint/2010/main" val="41066534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000" b="1" dirty="0"/>
              <a:t>Figure 8: Post-event leverage for creating sustainable post-Olympic tourism products. </a:t>
            </a:r>
            <a:endParaRPr lang="en-GB" sz="2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743" y="1326291"/>
            <a:ext cx="8602655" cy="4604951"/>
          </a:xfrm>
        </p:spPr>
      </p:pic>
    </p:spTree>
    <p:extLst>
      <p:ext uri="{BB962C8B-B14F-4D97-AF65-F5344CB8AC3E}">
        <p14:creationId xmlns:p14="http://schemas.microsoft.com/office/powerpoint/2010/main" val="3496824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353</Words>
  <Application>Microsoft Office PowerPoint</Application>
  <PresentationFormat>Widescreen</PresentationFormat>
  <Paragraphs>42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Calibri</vt:lpstr>
      <vt:lpstr>Calibri Light</vt:lpstr>
      <vt:lpstr>Office Theme</vt:lpstr>
      <vt:lpstr>Event Portfolio Management</vt:lpstr>
      <vt:lpstr>Figure 1: A framework for understanding and creating knowledge about planned events. </vt:lpstr>
      <vt:lpstr>Figure 2: Roles of events as instruments of policy and strategy. </vt:lpstr>
      <vt:lpstr>Figure 3: A comprehensive research framework for studying event portfolios. </vt:lpstr>
      <vt:lpstr>Figure 4: The event strategy master plan. </vt:lpstr>
      <vt:lpstr>Figure 5: Social leverage of events.</vt:lpstr>
      <vt:lpstr>Figure 6: An integrated framework for understanding the social utility processes and outcomes of sport and cultural events. </vt:lpstr>
      <vt:lpstr>Figure 7: A strategic planning framework for leveraging post-Games Olympic tourism. </vt:lpstr>
      <vt:lpstr>Figure 8: Post-event leverage for creating sustainable post-Olympic tourism products. </vt:lpstr>
      <vt:lpstr>Figure 9: Event portfolio planning and leveraging. </vt:lpstr>
      <vt:lpstr>Figure 10: Events network and community portfolio capacity. </vt:lpstr>
      <vt:lpstr>Figure 11: Event portfolio design. </vt:lpstr>
      <vt:lpstr>Figure 12: A multi-dimensional model of the synergistic dynamics in an event portfolio. </vt:lpstr>
      <vt:lpstr>Figure 13: Event portfolio structure. </vt:lpstr>
      <vt:lpstr>Figure 14: Event portfolio programme. </vt:lpstr>
      <vt:lpstr>Figure 15: Event portfolio magnitude. </vt:lpstr>
      <vt:lpstr>Figure 16: Evaluation complexity model. </vt:lpstr>
      <vt:lpstr>Figure 17: Key aspects of Organisational Ecology Theory (I)</vt:lpstr>
      <vt:lpstr>Figure 18: Key aspects of Organisational Ecology Theory (II)</vt:lpstr>
      <vt:lpstr>Figure 19: Theory of change model </vt:lpstr>
      <vt:lpstr>Figure 20: A logic model for event evaluation and impact assessment. </vt:lpstr>
      <vt:lpstr>Figure 21: The Balanced Scorecard evaluation system </vt:lpstr>
      <vt:lpstr>Figure 22: Matrix model </vt:lpstr>
      <vt:lpstr>Figure 23: Ossian’s matrix </vt:lpstr>
      <vt:lpstr>Figure 24: Process model </vt:lpstr>
      <vt:lpstr>Figure 25: Ontological map of event portfolio studies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Event Portfolio Management</dc:title>
  <dc:creator>P K McBride</dc:creator>
  <cp:lastModifiedBy>P K McBride</cp:lastModifiedBy>
  <cp:revision>7</cp:revision>
  <dcterms:created xsi:type="dcterms:W3CDTF">2019-09-18T13:52:53Z</dcterms:created>
  <dcterms:modified xsi:type="dcterms:W3CDTF">2019-09-18T15:39:19Z</dcterms:modified>
</cp:coreProperties>
</file>